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06" r:id="rId1"/>
  </p:sldMasterIdLst>
  <p:notesMasterIdLst>
    <p:notesMasterId r:id="rId18"/>
  </p:notesMasterIdLst>
  <p:sldIdLst>
    <p:sldId id="256" r:id="rId2"/>
    <p:sldId id="257" r:id="rId3"/>
    <p:sldId id="258" r:id="rId4"/>
    <p:sldId id="261" r:id="rId5"/>
    <p:sldId id="262" r:id="rId6"/>
    <p:sldId id="263" r:id="rId7"/>
    <p:sldId id="266" r:id="rId8"/>
    <p:sldId id="264" r:id="rId9"/>
    <p:sldId id="265" r:id="rId10"/>
    <p:sldId id="260" r:id="rId11"/>
    <p:sldId id="268" r:id="rId12"/>
    <p:sldId id="270" r:id="rId13"/>
    <p:sldId id="271" r:id="rId14"/>
    <p:sldId id="269" r:id="rId15"/>
    <p:sldId id="272" r:id="rId16"/>
    <p:sldId id="267" r:id="rId17"/>
  </p:sldIdLst>
  <p:sldSz cx="10080625" cy="7559675"/>
  <p:notesSz cx="7559675" cy="10691813"/>
  <p:defaultTextStyle>
    <a:defPPr>
      <a:defRPr lang="en-US"/>
    </a:defPPr>
    <a:lvl1pPr algn="l" defTabSz="457200"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5pPr>
    <a:lvl6pPr marL="2286000" algn="l" defTabSz="914400" rtl="0" eaLnBrk="1" latinLnBrk="0" hangingPunct="1">
      <a:defRPr kern="1200">
        <a:solidFill>
          <a:schemeClr val="tx1"/>
        </a:solidFill>
        <a:latin typeface="Trebuchet MS" panose="020B0603020202020204" pitchFamily="34" charset="0"/>
        <a:ea typeface="+mn-ea"/>
        <a:cs typeface="+mn-cs"/>
      </a:defRPr>
    </a:lvl6pPr>
    <a:lvl7pPr marL="2743200" algn="l" defTabSz="914400" rtl="0" eaLnBrk="1" latinLnBrk="0" hangingPunct="1">
      <a:defRPr kern="1200">
        <a:solidFill>
          <a:schemeClr val="tx1"/>
        </a:solidFill>
        <a:latin typeface="Trebuchet MS" panose="020B0603020202020204" pitchFamily="34" charset="0"/>
        <a:ea typeface="+mn-ea"/>
        <a:cs typeface="+mn-cs"/>
      </a:defRPr>
    </a:lvl7pPr>
    <a:lvl8pPr marL="3200400" algn="l" defTabSz="914400" rtl="0" eaLnBrk="1" latinLnBrk="0" hangingPunct="1">
      <a:defRPr kern="1200">
        <a:solidFill>
          <a:schemeClr val="tx1"/>
        </a:solidFill>
        <a:latin typeface="Trebuchet MS" panose="020B0603020202020204" pitchFamily="34" charset="0"/>
        <a:ea typeface="+mn-ea"/>
        <a:cs typeface="+mn-cs"/>
      </a:defRPr>
    </a:lvl8pPr>
    <a:lvl9pPr marL="3657600" algn="l" defTabSz="914400" rtl="0" eaLnBrk="1" latinLnBrk="0" hangingPunct="1">
      <a:defRPr kern="1200">
        <a:solidFill>
          <a:schemeClr val="tx1"/>
        </a:solidFill>
        <a:latin typeface="Trebuchet MS" panose="020B0603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AAD27A-9D55-4C4E-91B9-67BDAEDE69D3}" v="4" dt="2025-02-11T06:17:14.661"/>
    <p1510:client id="{231325E4-4CF8-8017-BF3E-C65A409EEE43}" v="1" dt="2025-02-10T09:34:28.209"/>
    <p1510:client id="{32F97130-9237-BBC0-0497-2B38F774D7DA}" v="25" dt="2025-02-11T05:05:40.822"/>
    <p1510:client id="{A7FAD786-D6AB-F503-38C3-18EC467392C9}" v="4" dt="2025-02-11T05:12:58.230"/>
    <p1510:client id="{BA4673AA-CE74-4981-A0C7-303D9B09FBCB}" v="4" dt="2025-02-10T18:16:09.329"/>
    <p1510:client id="{DE737858-6BE7-BDDB-139D-751CD5A2806E}" v="721" dt="2025-02-10T11:30:16.878"/>
    <p1510:client id="{E3389239-94BD-744E-8F83-7C6450F35B32}" v="9" dt="2025-02-11T05:00:26.4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1579" y="53"/>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1">
            <a:extLst>
              <a:ext uri="{FF2B5EF4-FFF2-40B4-BE49-F238E27FC236}">
                <a16:creationId xmlns:a16="http://schemas.microsoft.com/office/drawing/2014/main" id="{0CF4B43D-491D-C602-328B-BE86EAF5DBC3}"/>
              </a:ext>
            </a:extLst>
          </p:cNvPr>
          <p:cNvSpPr>
            <a:spLocks noGrp="1" noRot="1" noChangeAspect="1" noChangeArrowheads="1"/>
          </p:cNvSpPr>
          <p:nvPr>
            <p:ph type="sldImg"/>
          </p:nvPr>
        </p:nvSpPr>
        <p:spPr bwMode="auto">
          <a:xfrm>
            <a:off x="215900" y="812800"/>
            <a:ext cx="7126288" cy="4006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2">
            <a:extLst>
              <a:ext uri="{FF2B5EF4-FFF2-40B4-BE49-F238E27FC236}">
                <a16:creationId xmlns:a16="http://schemas.microsoft.com/office/drawing/2014/main" id="{3C56148F-65FB-044B-8C44-C7CBDB651BB0}"/>
              </a:ext>
            </a:extLst>
          </p:cNvPr>
          <p:cNvSpPr>
            <a:spLocks noGrp="1" noChangeArrowheads="1"/>
          </p:cNvSpPr>
          <p:nvPr>
            <p:ph type="body"/>
          </p:nvPr>
        </p:nvSpPr>
        <p:spPr bwMode="auto">
          <a:xfrm>
            <a:off x="755650" y="5078413"/>
            <a:ext cx="6046788" cy="4810125"/>
          </a:xfrm>
          <a:prstGeom prst="rect">
            <a:avLst/>
          </a:prstGeom>
          <a:noFill/>
          <a:ln>
            <a:noFill/>
          </a:ln>
          <a:effectLst/>
        </p:spPr>
        <p:txBody>
          <a:bodyPr vert="horz" wrap="square" lIns="0" tIns="0" rIns="0" bIns="0" numCol="1" anchor="t" anchorCtr="0" compatLnSpc="1">
            <a:prstTxWarp prst="textNoShape">
              <a:avLst/>
            </a:prstTxWarp>
          </a:bodyPr>
          <a:lstStyle/>
          <a:p>
            <a:pPr lvl="0"/>
            <a:endParaRPr lang="en-US" altLang="en-US" noProof="0"/>
          </a:p>
        </p:txBody>
      </p:sp>
      <p:sp>
        <p:nvSpPr>
          <p:cNvPr id="3075" name="Rectangle 3">
            <a:extLst>
              <a:ext uri="{FF2B5EF4-FFF2-40B4-BE49-F238E27FC236}">
                <a16:creationId xmlns:a16="http://schemas.microsoft.com/office/drawing/2014/main" id="{CD1D322D-3766-A145-D6BB-F6171A7D53DA}"/>
              </a:ext>
            </a:extLst>
          </p:cNvPr>
          <p:cNvSpPr>
            <a:spLocks noGrp="1" noChangeArrowheads="1"/>
          </p:cNvSpPr>
          <p:nvPr>
            <p:ph type="hdr"/>
          </p:nvPr>
        </p:nvSpPr>
        <p:spPr bwMode="auto">
          <a:xfrm>
            <a:off x="0" y="0"/>
            <a:ext cx="3279775" cy="533400"/>
          </a:xfrm>
          <a:prstGeom prst="rect">
            <a:avLst/>
          </a:prstGeom>
          <a:noFill/>
          <a:ln>
            <a:noFill/>
          </a:ln>
          <a:effectLst/>
        </p:spPr>
        <p:txBody>
          <a:bodyPr vert="horz" wrap="square" lIns="0" tIns="0" rIns="0" bIns="0" numCol="1" anchor="t" anchorCtr="0" compatLnSpc="1">
            <a:prstTxWarp prst="textNoShape">
              <a:avLst/>
            </a:prstTxWarp>
          </a:bodyPr>
          <a:lstStyle>
            <a:lvl1pPr eaLnBrk="1" fontAlgn="auto" hangingPunct="1">
              <a:lnSpc>
                <a:spcPct val="93000"/>
              </a:lnSpc>
              <a:spcBef>
                <a:spcPts val="0"/>
              </a:spcBef>
              <a:spcAft>
                <a:spcPts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Lst>
              <a:defRPr sz="1400">
                <a:solidFill>
                  <a:srgbClr val="000000"/>
                </a:solidFill>
                <a:latin typeface="Times New Roman" panose="02020603050405020304" pitchFamily="18" charset="0"/>
                <a:cs typeface="DejaVu Sans" charset="0"/>
              </a:defRPr>
            </a:lvl1pPr>
          </a:lstStyle>
          <a:p>
            <a:pPr>
              <a:defRPr/>
            </a:pPr>
            <a:endParaRPr lang="en-IN" altLang="en-US"/>
          </a:p>
        </p:txBody>
      </p:sp>
      <p:sp>
        <p:nvSpPr>
          <p:cNvPr id="3076" name="Rectangle 4">
            <a:extLst>
              <a:ext uri="{FF2B5EF4-FFF2-40B4-BE49-F238E27FC236}">
                <a16:creationId xmlns:a16="http://schemas.microsoft.com/office/drawing/2014/main" id="{A5A019D7-02E5-F6D4-BF2A-1F1DDF64EFF7}"/>
              </a:ext>
            </a:extLst>
          </p:cNvPr>
          <p:cNvSpPr>
            <a:spLocks noGrp="1" noChangeArrowheads="1"/>
          </p:cNvSpPr>
          <p:nvPr>
            <p:ph type="dt"/>
          </p:nvPr>
        </p:nvSpPr>
        <p:spPr bwMode="auto">
          <a:xfrm>
            <a:off x="4278313" y="0"/>
            <a:ext cx="3279775" cy="533400"/>
          </a:xfrm>
          <a:prstGeom prst="rect">
            <a:avLst/>
          </a:prstGeom>
          <a:noFill/>
          <a:ln>
            <a:noFill/>
          </a:ln>
          <a:effectLst/>
        </p:spPr>
        <p:txBody>
          <a:bodyPr vert="horz" wrap="square" lIns="0" tIns="0" rIns="0" bIns="0" numCol="1" anchor="t" anchorCtr="0" compatLnSpc="1">
            <a:prstTxWarp prst="textNoShape">
              <a:avLst/>
            </a:prstTxWarp>
          </a:bodyPr>
          <a:lstStyle>
            <a:lvl1pPr algn="r" eaLnBrk="1" fontAlgn="auto" hangingPunct="1">
              <a:lnSpc>
                <a:spcPct val="93000"/>
              </a:lnSpc>
              <a:spcBef>
                <a:spcPts val="0"/>
              </a:spcBef>
              <a:spcAft>
                <a:spcPts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Lst>
              <a:defRPr sz="1400">
                <a:solidFill>
                  <a:srgbClr val="000000"/>
                </a:solidFill>
                <a:latin typeface="Times New Roman" panose="02020603050405020304" pitchFamily="18" charset="0"/>
                <a:cs typeface="DejaVu Sans" charset="0"/>
              </a:defRPr>
            </a:lvl1pPr>
          </a:lstStyle>
          <a:p>
            <a:pPr>
              <a:defRPr/>
            </a:pPr>
            <a:endParaRPr lang="en-IN" altLang="en-US"/>
          </a:p>
        </p:txBody>
      </p:sp>
      <p:sp>
        <p:nvSpPr>
          <p:cNvPr id="3077" name="Rectangle 5">
            <a:extLst>
              <a:ext uri="{FF2B5EF4-FFF2-40B4-BE49-F238E27FC236}">
                <a16:creationId xmlns:a16="http://schemas.microsoft.com/office/drawing/2014/main" id="{74BAD343-3D6E-A20F-2945-F78E83EA56EB}"/>
              </a:ext>
            </a:extLst>
          </p:cNvPr>
          <p:cNvSpPr>
            <a:spLocks noGrp="1" noChangeArrowheads="1"/>
          </p:cNvSpPr>
          <p:nvPr>
            <p:ph type="ftr"/>
          </p:nvPr>
        </p:nvSpPr>
        <p:spPr bwMode="auto">
          <a:xfrm>
            <a:off x="0" y="10156825"/>
            <a:ext cx="3279775" cy="533400"/>
          </a:xfrm>
          <a:prstGeom prst="rect">
            <a:avLst/>
          </a:prstGeom>
          <a:noFill/>
          <a:ln>
            <a:noFill/>
          </a:ln>
          <a:effectLst/>
        </p:spPr>
        <p:txBody>
          <a:bodyPr vert="horz" wrap="square" lIns="0" tIns="0" rIns="0" bIns="0" numCol="1" anchor="b" anchorCtr="0" compatLnSpc="1">
            <a:prstTxWarp prst="textNoShape">
              <a:avLst/>
            </a:prstTxWarp>
          </a:bodyPr>
          <a:lstStyle>
            <a:lvl1pPr eaLnBrk="1" fontAlgn="auto" hangingPunct="1">
              <a:lnSpc>
                <a:spcPct val="93000"/>
              </a:lnSpc>
              <a:spcBef>
                <a:spcPts val="0"/>
              </a:spcBef>
              <a:spcAft>
                <a:spcPts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Lst>
              <a:defRPr sz="1400">
                <a:solidFill>
                  <a:srgbClr val="000000"/>
                </a:solidFill>
                <a:latin typeface="Times New Roman" panose="02020603050405020304" pitchFamily="18" charset="0"/>
                <a:cs typeface="DejaVu Sans" charset="0"/>
              </a:defRPr>
            </a:lvl1pPr>
          </a:lstStyle>
          <a:p>
            <a:pPr>
              <a:defRPr/>
            </a:pPr>
            <a:endParaRPr lang="en-IN" altLang="en-US"/>
          </a:p>
        </p:txBody>
      </p:sp>
      <p:sp>
        <p:nvSpPr>
          <p:cNvPr id="3078" name="Rectangle 6">
            <a:extLst>
              <a:ext uri="{FF2B5EF4-FFF2-40B4-BE49-F238E27FC236}">
                <a16:creationId xmlns:a16="http://schemas.microsoft.com/office/drawing/2014/main" id="{A74D66CF-FF0E-7320-E865-02EFF7B9BC4E}"/>
              </a:ext>
            </a:extLst>
          </p:cNvPr>
          <p:cNvSpPr>
            <a:spLocks noGrp="1" noChangeArrowheads="1"/>
          </p:cNvSpPr>
          <p:nvPr>
            <p:ph type="sldNum"/>
          </p:nvPr>
        </p:nvSpPr>
        <p:spPr bwMode="auto">
          <a:xfrm>
            <a:off x="4278313" y="10156825"/>
            <a:ext cx="3279775" cy="533400"/>
          </a:xfrm>
          <a:prstGeom prst="rect">
            <a:avLst/>
          </a:prstGeom>
          <a:noFill/>
          <a:ln>
            <a:noFill/>
          </a:ln>
          <a:effectLst/>
        </p:spPr>
        <p:txBody>
          <a:bodyPr vert="horz" wrap="square" lIns="0" tIns="0" rIns="0" bIns="0" numCol="1" anchor="b" anchorCtr="0" compatLnSpc="1">
            <a:prstTxWarp prst="textNoShape">
              <a:avLst/>
            </a:prstTxWarp>
          </a:bodyPr>
          <a:lstStyle>
            <a:lvl1pPr algn="r" eaLnBrk="1" fontAlgn="auto" hangingPunct="1">
              <a:lnSpc>
                <a:spcPct val="93000"/>
              </a:lnSpc>
              <a:spcBef>
                <a:spcPts val="0"/>
              </a:spcBef>
              <a:spcAft>
                <a:spcPts val="0"/>
              </a:spcAft>
              <a:buClr>
                <a:srgbClr val="000000"/>
              </a:buClr>
              <a:buSzPct val="100000"/>
              <a:buFont typeface="Times New Roman" panose="02020603050405020304" pitchFamily="18" charset="0"/>
              <a:buNone/>
              <a:tabLst>
                <a:tab pos="449263" algn="l"/>
                <a:tab pos="898525" algn="l"/>
                <a:tab pos="1347788" algn="l"/>
                <a:tab pos="1797050" algn="l"/>
                <a:tab pos="2246313" algn="l"/>
                <a:tab pos="2695575" algn="l"/>
                <a:tab pos="3144838" algn="l"/>
              </a:tabLst>
              <a:defRPr sz="1400">
                <a:solidFill>
                  <a:srgbClr val="000000"/>
                </a:solidFill>
                <a:latin typeface="Times New Roman" panose="02020603050405020304" pitchFamily="18" charset="0"/>
                <a:cs typeface="DejaVu Sans" charset="0"/>
              </a:defRPr>
            </a:lvl1pPr>
          </a:lstStyle>
          <a:p>
            <a:pPr>
              <a:defRPr/>
            </a:pPr>
            <a:fld id="{AB06AE92-0EA4-41ED-81D6-744C2943D14D}" type="slidenum">
              <a:rPr lang="en-IN" altLang="en-US"/>
              <a:pPr>
                <a:defRPr/>
              </a:pPr>
              <a:t>‹#›</a:t>
            </a:fld>
            <a:endParaRPr lang="en-IN" alt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6">
            <a:extLst>
              <a:ext uri="{FF2B5EF4-FFF2-40B4-BE49-F238E27FC236}">
                <a16:creationId xmlns:a16="http://schemas.microsoft.com/office/drawing/2014/main" id="{5DBA7062-89AD-2D81-8953-6FC78873556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9pPr>
          </a:lstStyle>
          <a:p>
            <a:pPr fontAlgn="base">
              <a:spcBef>
                <a:spcPct val="0"/>
              </a:spcBef>
              <a:spcAft>
                <a:spcPct val="0"/>
              </a:spcAft>
            </a:pPr>
            <a:fld id="{31CD7EE3-158C-47E5-96AE-72270A75B8A4}" type="slidenum">
              <a:rPr lang="en-IN" altLang="en-US" sz="1400" smtClean="0"/>
              <a:pPr fontAlgn="base">
                <a:spcBef>
                  <a:spcPct val="0"/>
                </a:spcBef>
                <a:spcAft>
                  <a:spcPct val="0"/>
                </a:spcAft>
              </a:pPr>
              <a:t>1</a:t>
            </a:fld>
            <a:endParaRPr lang="en-IN" altLang="en-US" sz="1400"/>
          </a:p>
        </p:txBody>
      </p:sp>
      <p:sp>
        <p:nvSpPr>
          <p:cNvPr id="9219" name="Rectangle 1">
            <a:extLst>
              <a:ext uri="{FF2B5EF4-FFF2-40B4-BE49-F238E27FC236}">
                <a16:creationId xmlns:a16="http://schemas.microsoft.com/office/drawing/2014/main" id="{4DF08256-9640-C4F4-AC8B-8C1D347C3021}"/>
              </a:ext>
            </a:extLst>
          </p:cNvPr>
          <p:cNvSpPr>
            <a:spLocks noGrp="1" noRot="1" noChangeAspect="1" noChangeArrowheads="1" noTextEdit="1"/>
          </p:cNvSpPr>
          <p:nvPr>
            <p:ph type="sldImg"/>
          </p:nvPr>
        </p:nvSpPr>
        <p:spPr>
          <a:xfrm>
            <a:off x="1106488" y="812800"/>
            <a:ext cx="5346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20" name="Rectangle 2">
            <a:extLst>
              <a:ext uri="{FF2B5EF4-FFF2-40B4-BE49-F238E27FC236}">
                <a16:creationId xmlns:a16="http://schemas.microsoft.com/office/drawing/2014/main" id="{112CBC3E-CB02-98D8-0387-233280DBC585}"/>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6">
            <a:extLst>
              <a:ext uri="{FF2B5EF4-FFF2-40B4-BE49-F238E27FC236}">
                <a16:creationId xmlns:a16="http://schemas.microsoft.com/office/drawing/2014/main" id="{29B7EC48-C292-087F-6165-D8FD7DD8B410}"/>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9pPr>
          </a:lstStyle>
          <a:p>
            <a:pPr fontAlgn="base">
              <a:spcBef>
                <a:spcPct val="0"/>
              </a:spcBef>
              <a:spcAft>
                <a:spcPct val="0"/>
              </a:spcAft>
            </a:pPr>
            <a:fld id="{6211A15D-6ECD-4F58-9A8D-5E8B577789E9}" type="slidenum">
              <a:rPr lang="en-IN" altLang="en-US" sz="1400" smtClean="0"/>
              <a:pPr fontAlgn="base">
                <a:spcBef>
                  <a:spcPct val="0"/>
                </a:spcBef>
                <a:spcAft>
                  <a:spcPct val="0"/>
                </a:spcAft>
              </a:pPr>
              <a:t>10</a:t>
            </a:fld>
            <a:endParaRPr lang="en-IN" altLang="en-US" sz="1400"/>
          </a:p>
        </p:txBody>
      </p:sp>
      <p:sp>
        <p:nvSpPr>
          <p:cNvPr id="27651" name="Rectangle 1">
            <a:extLst>
              <a:ext uri="{FF2B5EF4-FFF2-40B4-BE49-F238E27FC236}">
                <a16:creationId xmlns:a16="http://schemas.microsoft.com/office/drawing/2014/main" id="{465C0E31-A753-C8E3-9ACF-65B399A30E68}"/>
              </a:ext>
            </a:extLst>
          </p:cNvPr>
          <p:cNvSpPr>
            <a:spLocks noGrp="1" noRot="1" noChangeAspect="1" noChangeArrowheads="1" noTextEdit="1"/>
          </p:cNvSpPr>
          <p:nvPr>
            <p:ph type="sldImg"/>
          </p:nvPr>
        </p:nvSpPr>
        <p:spPr>
          <a:xfrm>
            <a:off x="1106488" y="812800"/>
            <a:ext cx="5346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2" name="Rectangle 2">
            <a:extLst>
              <a:ext uri="{FF2B5EF4-FFF2-40B4-BE49-F238E27FC236}">
                <a16:creationId xmlns:a16="http://schemas.microsoft.com/office/drawing/2014/main" id="{A3AAD4F0-2EFF-B432-6F90-85997ACCE9E9}"/>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D8E8EA9-6132-CBB0-8E14-A2BA9E069D20}"/>
            </a:ext>
          </a:extLst>
        </p:cNvPr>
        <p:cNvGrpSpPr/>
        <p:nvPr/>
      </p:nvGrpSpPr>
      <p:grpSpPr>
        <a:xfrm>
          <a:off x="0" y="0"/>
          <a:ext cx="0" cy="0"/>
          <a:chOff x="0" y="0"/>
          <a:chExt cx="0" cy="0"/>
        </a:xfrm>
      </p:grpSpPr>
      <p:sp>
        <p:nvSpPr>
          <p:cNvPr id="27650" name="Rectangle 6">
            <a:extLst>
              <a:ext uri="{FF2B5EF4-FFF2-40B4-BE49-F238E27FC236}">
                <a16:creationId xmlns:a16="http://schemas.microsoft.com/office/drawing/2014/main" id="{E009E970-9BD9-7994-867D-7FDA3670697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9pPr>
          </a:lstStyle>
          <a:p>
            <a:pPr fontAlgn="base">
              <a:spcBef>
                <a:spcPct val="0"/>
              </a:spcBef>
              <a:spcAft>
                <a:spcPct val="0"/>
              </a:spcAft>
            </a:pPr>
            <a:fld id="{6211A15D-6ECD-4F58-9A8D-5E8B577789E9}" type="slidenum">
              <a:rPr lang="en-IN" altLang="en-US" sz="1400" smtClean="0"/>
              <a:pPr fontAlgn="base">
                <a:spcBef>
                  <a:spcPct val="0"/>
                </a:spcBef>
                <a:spcAft>
                  <a:spcPct val="0"/>
                </a:spcAft>
              </a:pPr>
              <a:t>16</a:t>
            </a:fld>
            <a:endParaRPr lang="en-IN" altLang="en-US" sz="1400"/>
          </a:p>
        </p:txBody>
      </p:sp>
      <p:sp>
        <p:nvSpPr>
          <p:cNvPr id="27651" name="Rectangle 1">
            <a:extLst>
              <a:ext uri="{FF2B5EF4-FFF2-40B4-BE49-F238E27FC236}">
                <a16:creationId xmlns:a16="http://schemas.microsoft.com/office/drawing/2014/main" id="{08453E4A-BCCF-8D37-1B98-FB38FF2F2E00}"/>
              </a:ext>
            </a:extLst>
          </p:cNvPr>
          <p:cNvSpPr>
            <a:spLocks noGrp="1" noRot="1" noChangeAspect="1" noChangeArrowheads="1" noTextEdit="1"/>
          </p:cNvSpPr>
          <p:nvPr>
            <p:ph type="sldImg"/>
          </p:nvPr>
        </p:nvSpPr>
        <p:spPr>
          <a:xfrm>
            <a:off x="1106488" y="812800"/>
            <a:ext cx="5346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2" name="Rectangle 2">
            <a:extLst>
              <a:ext uri="{FF2B5EF4-FFF2-40B4-BE49-F238E27FC236}">
                <a16:creationId xmlns:a16="http://schemas.microsoft.com/office/drawing/2014/main" id="{9224300B-0A9F-F1F5-BBF0-506068E56A0B}"/>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87625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6">
            <a:extLst>
              <a:ext uri="{FF2B5EF4-FFF2-40B4-BE49-F238E27FC236}">
                <a16:creationId xmlns:a16="http://schemas.microsoft.com/office/drawing/2014/main" id="{99FB8F62-7B9F-F6D6-8CD5-A0C273698850}"/>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9pPr>
          </a:lstStyle>
          <a:p>
            <a:pPr fontAlgn="base">
              <a:spcBef>
                <a:spcPct val="0"/>
              </a:spcBef>
              <a:spcAft>
                <a:spcPct val="0"/>
              </a:spcAft>
            </a:pPr>
            <a:fld id="{7B169F26-4CAC-4B4F-861B-78C14EBDF331}" type="slidenum">
              <a:rPr lang="en-IN" altLang="en-US" sz="1400" smtClean="0"/>
              <a:pPr fontAlgn="base">
                <a:spcBef>
                  <a:spcPct val="0"/>
                </a:spcBef>
                <a:spcAft>
                  <a:spcPct val="0"/>
                </a:spcAft>
              </a:pPr>
              <a:t>2</a:t>
            </a:fld>
            <a:endParaRPr lang="en-IN" altLang="en-US" sz="1400"/>
          </a:p>
        </p:txBody>
      </p:sp>
      <p:sp>
        <p:nvSpPr>
          <p:cNvPr id="11267" name="Rectangle 1">
            <a:extLst>
              <a:ext uri="{FF2B5EF4-FFF2-40B4-BE49-F238E27FC236}">
                <a16:creationId xmlns:a16="http://schemas.microsoft.com/office/drawing/2014/main" id="{0A098328-091E-91B0-9BE8-C86187E37B19}"/>
              </a:ext>
            </a:extLst>
          </p:cNvPr>
          <p:cNvSpPr>
            <a:spLocks noGrp="1" noRot="1" noChangeAspect="1" noChangeArrowheads="1" noTextEdit="1"/>
          </p:cNvSpPr>
          <p:nvPr>
            <p:ph type="sldImg"/>
          </p:nvPr>
        </p:nvSpPr>
        <p:spPr>
          <a:xfrm>
            <a:off x="1106488" y="812800"/>
            <a:ext cx="5346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8" name="Rectangle 2">
            <a:extLst>
              <a:ext uri="{FF2B5EF4-FFF2-40B4-BE49-F238E27FC236}">
                <a16:creationId xmlns:a16="http://schemas.microsoft.com/office/drawing/2014/main" id="{BD358408-1710-E1C5-9B9B-2282FE106B92}"/>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6">
            <a:extLst>
              <a:ext uri="{FF2B5EF4-FFF2-40B4-BE49-F238E27FC236}">
                <a16:creationId xmlns:a16="http://schemas.microsoft.com/office/drawing/2014/main" id="{A4C98480-88D4-E90A-08A3-97E134F67E48}"/>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9pPr>
          </a:lstStyle>
          <a:p>
            <a:pPr fontAlgn="base">
              <a:spcBef>
                <a:spcPct val="0"/>
              </a:spcBef>
              <a:spcAft>
                <a:spcPct val="0"/>
              </a:spcAft>
            </a:pPr>
            <a:fld id="{105B39C6-6FCD-4F6B-A97F-99A26539BD05}" type="slidenum">
              <a:rPr lang="en-IN" altLang="en-US" sz="1400" smtClean="0"/>
              <a:pPr fontAlgn="base">
                <a:spcBef>
                  <a:spcPct val="0"/>
                </a:spcBef>
                <a:spcAft>
                  <a:spcPct val="0"/>
                </a:spcAft>
              </a:pPr>
              <a:t>3</a:t>
            </a:fld>
            <a:endParaRPr lang="en-IN" altLang="en-US" sz="1400"/>
          </a:p>
        </p:txBody>
      </p:sp>
      <p:sp>
        <p:nvSpPr>
          <p:cNvPr id="13315" name="Rectangle 1">
            <a:extLst>
              <a:ext uri="{FF2B5EF4-FFF2-40B4-BE49-F238E27FC236}">
                <a16:creationId xmlns:a16="http://schemas.microsoft.com/office/drawing/2014/main" id="{7273468E-1AA1-515A-5084-81893DFA4352}"/>
              </a:ext>
            </a:extLst>
          </p:cNvPr>
          <p:cNvSpPr>
            <a:spLocks noGrp="1" noRot="1" noChangeAspect="1" noChangeArrowheads="1" noTextEdit="1"/>
          </p:cNvSpPr>
          <p:nvPr>
            <p:ph type="sldImg"/>
          </p:nvPr>
        </p:nvSpPr>
        <p:spPr>
          <a:xfrm>
            <a:off x="1106488" y="812800"/>
            <a:ext cx="5346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6" name="Rectangle 2">
            <a:extLst>
              <a:ext uri="{FF2B5EF4-FFF2-40B4-BE49-F238E27FC236}">
                <a16:creationId xmlns:a16="http://schemas.microsoft.com/office/drawing/2014/main" id="{97016F54-1CB3-BCF2-EEDA-79BF3D69CAB2}"/>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6">
            <a:extLst>
              <a:ext uri="{FF2B5EF4-FFF2-40B4-BE49-F238E27FC236}">
                <a16:creationId xmlns:a16="http://schemas.microsoft.com/office/drawing/2014/main" id="{D4F95EA1-C54D-7E65-EDF2-47746E8E379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9pPr>
          </a:lstStyle>
          <a:p>
            <a:pPr fontAlgn="base">
              <a:spcBef>
                <a:spcPct val="0"/>
              </a:spcBef>
              <a:spcAft>
                <a:spcPct val="0"/>
              </a:spcAft>
            </a:pPr>
            <a:fld id="{14E9A0E8-9DBE-4F2E-9293-C880EC4568C1}" type="slidenum">
              <a:rPr lang="en-IN" altLang="en-US" sz="1400" smtClean="0"/>
              <a:pPr fontAlgn="base">
                <a:spcBef>
                  <a:spcPct val="0"/>
                </a:spcBef>
                <a:spcAft>
                  <a:spcPct val="0"/>
                </a:spcAft>
              </a:pPr>
              <a:t>4</a:t>
            </a:fld>
            <a:endParaRPr lang="en-IN" altLang="en-US" sz="1400"/>
          </a:p>
        </p:txBody>
      </p:sp>
      <p:sp>
        <p:nvSpPr>
          <p:cNvPr id="15363" name="Rectangle 1">
            <a:extLst>
              <a:ext uri="{FF2B5EF4-FFF2-40B4-BE49-F238E27FC236}">
                <a16:creationId xmlns:a16="http://schemas.microsoft.com/office/drawing/2014/main" id="{BA65C93A-1213-AE9E-0072-9EEDB2A1F178}"/>
              </a:ext>
            </a:extLst>
          </p:cNvPr>
          <p:cNvSpPr>
            <a:spLocks noGrp="1" noRot="1" noChangeAspect="1" noChangeArrowheads="1" noTextEdit="1"/>
          </p:cNvSpPr>
          <p:nvPr>
            <p:ph type="sldImg"/>
          </p:nvPr>
        </p:nvSpPr>
        <p:spPr>
          <a:xfrm>
            <a:off x="1106488" y="812800"/>
            <a:ext cx="5346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4" name="Rectangle 2">
            <a:extLst>
              <a:ext uri="{FF2B5EF4-FFF2-40B4-BE49-F238E27FC236}">
                <a16:creationId xmlns:a16="http://schemas.microsoft.com/office/drawing/2014/main" id="{B150CD1D-C86F-4E2B-B837-F0AB211FCDF4}"/>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a:extLst>
              <a:ext uri="{FF2B5EF4-FFF2-40B4-BE49-F238E27FC236}">
                <a16:creationId xmlns:a16="http://schemas.microsoft.com/office/drawing/2014/main" id="{3DA4F0A8-8195-6AE2-6CDF-9C9D204034D4}"/>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9pPr>
          </a:lstStyle>
          <a:p>
            <a:pPr fontAlgn="base">
              <a:spcBef>
                <a:spcPct val="0"/>
              </a:spcBef>
              <a:spcAft>
                <a:spcPct val="0"/>
              </a:spcAft>
            </a:pPr>
            <a:fld id="{9AC4748F-BDE6-427E-8130-7511D06B4477}" type="slidenum">
              <a:rPr lang="en-IN" altLang="en-US" sz="1400" smtClean="0"/>
              <a:pPr fontAlgn="base">
                <a:spcBef>
                  <a:spcPct val="0"/>
                </a:spcBef>
                <a:spcAft>
                  <a:spcPct val="0"/>
                </a:spcAft>
              </a:pPr>
              <a:t>5</a:t>
            </a:fld>
            <a:endParaRPr lang="en-IN" altLang="en-US" sz="1400"/>
          </a:p>
        </p:txBody>
      </p:sp>
      <p:sp>
        <p:nvSpPr>
          <p:cNvPr id="17411" name="Rectangle 1">
            <a:extLst>
              <a:ext uri="{FF2B5EF4-FFF2-40B4-BE49-F238E27FC236}">
                <a16:creationId xmlns:a16="http://schemas.microsoft.com/office/drawing/2014/main" id="{0E48A7DC-9D37-ED2D-6CBE-F604E11344DB}"/>
              </a:ext>
            </a:extLst>
          </p:cNvPr>
          <p:cNvSpPr>
            <a:spLocks noGrp="1" noRot="1" noChangeAspect="1" noChangeArrowheads="1" noTextEdit="1"/>
          </p:cNvSpPr>
          <p:nvPr>
            <p:ph type="sldImg"/>
          </p:nvPr>
        </p:nvSpPr>
        <p:spPr>
          <a:xfrm>
            <a:off x="1106488" y="812800"/>
            <a:ext cx="5346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12" name="Rectangle 2">
            <a:extLst>
              <a:ext uri="{FF2B5EF4-FFF2-40B4-BE49-F238E27FC236}">
                <a16:creationId xmlns:a16="http://schemas.microsoft.com/office/drawing/2014/main" id="{1FD5B3B9-EC57-7D59-FEC1-F6800004F54E}"/>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6">
            <a:extLst>
              <a:ext uri="{FF2B5EF4-FFF2-40B4-BE49-F238E27FC236}">
                <a16:creationId xmlns:a16="http://schemas.microsoft.com/office/drawing/2014/main" id="{8DEED38D-07C7-9042-2B88-CA31CD072A53}"/>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9pPr>
          </a:lstStyle>
          <a:p>
            <a:pPr fontAlgn="base">
              <a:spcBef>
                <a:spcPct val="0"/>
              </a:spcBef>
              <a:spcAft>
                <a:spcPct val="0"/>
              </a:spcAft>
            </a:pPr>
            <a:fld id="{8604F069-DEB4-42CB-B7E1-47DECD53D774}" type="slidenum">
              <a:rPr lang="en-IN" altLang="en-US" sz="1400" smtClean="0"/>
              <a:pPr fontAlgn="base">
                <a:spcBef>
                  <a:spcPct val="0"/>
                </a:spcBef>
                <a:spcAft>
                  <a:spcPct val="0"/>
                </a:spcAft>
              </a:pPr>
              <a:t>6</a:t>
            </a:fld>
            <a:endParaRPr lang="en-IN" altLang="en-US" sz="1400"/>
          </a:p>
        </p:txBody>
      </p:sp>
      <p:sp>
        <p:nvSpPr>
          <p:cNvPr id="19459" name="Rectangle 1">
            <a:extLst>
              <a:ext uri="{FF2B5EF4-FFF2-40B4-BE49-F238E27FC236}">
                <a16:creationId xmlns:a16="http://schemas.microsoft.com/office/drawing/2014/main" id="{8BB938E3-42CA-0EBF-43BC-C5448B5AE959}"/>
              </a:ext>
            </a:extLst>
          </p:cNvPr>
          <p:cNvSpPr>
            <a:spLocks noGrp="1" noRot="1" noChangeAspect="1" noChangeArrowheads="1" noTextEdit="1"/>
          </p:cNvSpPr>
          <p:nvPr>
            <p:ph type="sldImg"/>
          </p:nvPr>
        </p:nvSpPr>
        <p:spPr>
          <a:xfrm>
            <a:off x="1106488" y="812800"/>
            <a:ext cx="5346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60" name="Rectangle 2">
            <a:extLst>
              <a:ext uri="{FF2B5EF4-FFF2-40B4-BE49-F238E27FC236}">
                <a16:creationId xmlns:a16="http://schemas.microsoft.com/office/drawing/2014/main" id="{66BA705E-A81A-E454-2973-5185663E7F7E}"/>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6">
            <a:extLst>
              <a:ext uri="{FF2B5EF4-FFF2-40B4-BE49-F238E27FC236}">
                <a16:creationId xmlns:a16="http://schemas.microsoft.com/office/drawing/2014/main" id="{27F72E8F-5429-E3B1-28A2-EE7F67D19B30}"/>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9pPr>
          </a:lstStyle>
          <a:p>
            <a:pPr fontAlgn="base">
              <a:spcBef>
                <a:spcPct val="0"/>
              </a:spcBef>
              <a:spcAft>
                <a:spcPct val="0"/>
              </a:spcAft>
            </a:pPr>
            <a:fld id="{F3C55308-C5DF-4B1F-8D91-8FF4DAA9BB8C}" type="slidenum">
              <a:rPr lang="en-IN" altLang="en-US" sz="1400" smtClean="0"/>
              <a:pPr fontAlgn="base">
                <a:spcBef>
                  <a:spcPct val="0"/>
                </a:spcBef>
                <a:spcAft>
                  <a:spcPct val="0"/>
                </a:spcAft>
              </a:pPr>
              <a:t>7</a:t>
            </a:fld>
            <a:endParaRPr lang="en-IN" altLang="en-US" sz="1400"/>
          </a:p>
        </p:txBody>
      </p:sp>
      <p:sp>
        <p:nvSpPr>
          <p:cNvPr id="21507" name="Rectangle 1">
            <a:extLst>
              <a:ext uri="{FF2B5EF4-FFF2-40B4-BE49-F238E27FC236}">
                <a16:creationId xmlns:a16="http://schemas.microsoft.com/office/drawing/2014/main" id="{291BC7CD-6D5D-D320-D2A2-6C04675C5D2C}"/>
              </a:ext>
            </a:extLst>
          </p:cNvPr>
          <p:cNvSpPr>
            <a:spLocks noGrp="1" noRot="1" noChangeAspect="1" noChangeArrowheads="1" noTextEdit="1"/>
          </p:cNvSpPr>
          <p:nvPr>
            <p:ph type="sldImg"/>
          </p:nvPr>
        </p:nvSpPr>
        <p:spPr>
          <a:xfrm>
            <a:off x="1106488" y="812800"/>
            <a:ext cx="5346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508" name="Rectangle 2">
            <a:extLst>
              <a:ext uri="{FF2B5EF4-FFF2-40B4-BE49-F238E27FC236}">
                <a16:creationId xmlns:a16="http://schemas.microsoft.com/office/drawing/2014/main" id="{F441629B-DA2F-88E0-FBBF-2ECCD85209FB}"/>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6">
            <a:extLst>
              <a:ext uri="{FF2B5EF4-FFF2-40B4-BE49-F238E27FC236}">
                <a16:creationId xmlns:a16="http://schemas.microsoft.com/office/drawing/2014/main" id="{A8674AD0-5474-29BB-7B8C-757F3C96F04C}"/>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9pPr>
          </a:lstStyle>
          <a:p>
            <a:pPr fontAlgn="base">
              <a:spcBef>
                <a:spcPct val="0"/>
              </a:spcBef>
              <a:spcAft>
                <a:spcPct val="0"/>
              </a:spcAft>
            </a:pPr>
            <a:fld id="{7F338D95-8DE4-4A68-BADE-533208FDA456}" type="slidenum">
              <a:rPr lang="en-IN" altLang="en-US" sz="1400" smtClean="0"/>
              <a:pPr fontAlgn="base">
                <a:spcBef>
                  <a:spcPct val="0"/>
                </a:spcBef>
                <a:spcAft>
                  <a:spcPct val="0"/>
                </a:spcAft>
              </a:pPr>
              <a:t>8</a:t>
            </a:fld>
            <a:endParaRPr lang="en-IN" altLang="en-US" sz="1400"/>
          </a:p>
        </p:txBody>
      </p:sp>
      <p:sp>
        <p:nvSpPr>
          <p:cNvPr id="23555" name="Rectangle 1">
            <a:extLst>
              <a:ext uri="{FF2B5EF4-FFF2-40B4-BE49-F238E27FC236}">
                <a16:creationId xmlns:a16="http://schemas.microsoft.com/office/drawing/2014/main" id="{B58B374C-E251-0C7D-38DD-6D183B441C4B}"/>
              </a:ext>
            </a:extLst>
          </p:cNvPr>
          <p:cNvSpPr>
            <a:spLocks noGrp="1" noRot="1" noChangeAspect="1" noChangeArrowheads="1" noTextEdit="1"/>
          </p:cNvSpPr>
          <p:nvPr>
            <p:ph type="sldImg"/>
          </p:nvPr>
        </p:nvSpPr>
        <p:spPr>
          <a:xfrm>
            <a:off x="1106488" y="812800"/>
            <a:ext cx="5346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6" name="Rectangle 2">
            <a:extLst>
              <a:ext uri="{FF2B5EF4-FFF2-40B4-BE49-F238E27FC236}">
                <a16:creationId xmlns:a16="http://schemas.microsoft.com/office/drawing/2014/main" id="{ECE06795-815E-DA87-4D52-3E7719DF115F}"/>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6">
            <a:extLst>
              <a:ext uri="{FF2B5EF4-FFF2-40B4-BE49-F238E27FC236}">
                <a16:creationId xmlns:a16="http://schemas.microsoft.com/office/drawing/2014/main" id="{9F32DF13-4A79-5C4B-2528-7AAE3B9541BC}"/>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9pPr>
          </a:lstStyle>
          <a:p>
            <a:pPr fontAlgn="base">
              <a:spcBef>
                <a:spcPct val="0"/>
              </a:spcBef>
              <a:spcAft>
                <a:spcPct val="0"/>
              </a:spcAft>
            </a:pPr>
            <a:fld id="{4CCD6AA5-DBDD-4833-85FE-C15C090D66B4}" type="slidenum">
              <a:rPr lang="en-IN" altLang="en-US" sz="1400" smtClean="0"/>
              <a:pPr fontAlgn="base">
                <a:spcBef>
                  <a:spcPct val="0"/>
                </a:spcBef>
                <a:spcAft>
                  <a:spcPct val="0"/>
                </a:spcAft>
              </a:pPr>
              <a:t>9</a:t>
            </a:fld>
            <a:endParaRPr lang="en-IN" altLang="en-US" sz="1400"/>
          </a:p>
        </p:txBody>
      </p:sp>
      <p:sp>
        <p:nvSpPr>
          <p:cNvPr id="25603" name="Rectangle 1">
            <a:extLst>
              <a:ext uri="{FF2B5EF4-FFF2-40B4-BE49-F238E27FC236}">
                <a16:creationId xmlns:a16="http://schemas.microsoft.com/office/drawing/2014/main" id="{41CFC251-A676-E71A-40F4-C7F9EE77B47B}"/>
              </a:ext>
            </a:extLst>
          </p:cNvPr>
          <p:cNvSpPr>
            <a:spLocks noGrp="1" noRot="1" noChangeAspect="1" noChangeArrowheads="1" noTextEdit="1"/>
          </p:cNvSpPr>
          <p:nvPr>
            <p:ph type="sldImg"/>
          </p:nvPr>
        </p:nvSpPr>
        <p:spPr>
          <a:xfrm>
            <a:off x="1106488" y="812800"/>
            <a:ext cx="5346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4" name="Rectangle 2">
            <a:extLst>
              <a:ext uri="{FF2B5EF4-FFF2-40B4-BE49-F238E27FC236}">
                <a16:creationId xmlns:a16="http://schemas.microsoft.com/office/drawing/2014/main" id="{BD080383-8BA6-31F3-606C-6988C72DB81D}"/>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7">
            <a:extLst>
              <a:ext uri="{FF2B5EF4-FFF2-40B4-BE49-F238E27FC236}">
                <a16:creationId xmlns:a16="http://schemas.microsoft.com/office/drawing/2014/main" id="{0CC5FA9B-92FF-6571-5015-99067142E036}"/>
              </a:ext>
            </a:extLst>
          </p:cNvPr>
          <p:cNvGrpSpPr>
            <a:grpSpLocks/>
          </p:cNvGrpSpPr>
          <p:nvPr/>
        </p:nvGrpSpPr>
        <p:grpSpPr bwMode="auto">
          <a:xfrm>
            <a:off x="-9525" y="-9525"/>
            <a:ext cx="10110788" cy="7578725"/>
            <a:chOff x="-8466" y="-8468"/>
            <a:chExt cx="9171316" cy="6874935"/>
          </a:xfrm>
        </p:grpSpPr>
        <p:cxnSp>
          <p:nvCxnSpPr>
            <p:cNvPr id="5" name="Straight Connector 4">
              <a:extLst>
                <a:ext uri="{FF2B5EF4-FFF2-40B4-BE49-F238E27FC236}">
                  <a16:creationId xmlns:a16="http://schemas.microsoft.com/office/drawing/2014/main" id="{7438B85C-240D-6F8E-40D8-AA14C906F7F0}"/>
                </a:ext>
              </a:extLst>
            </p:cNvPr>
            <p:cNvCxnSpPr/>
            <p:nvPr/>
          </p:nvCxnSpPr>
          <p:spPr>
            <a:xfrm flipV="1">
              <a:off x="5130870" y="4174961"/>
              <a:ext cx="4021900" cy="268286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ECEBCCAE-1034-7CF0-C5A7-A18F0BD5910A}"/>
                </a:ext>
              </a:extLst>
            </p:cNvPr>
            <p:cNvCxnSpPr/>
            <p:nvPr/>
          </p:nvCxnSpPr>
          <p:spPr>
            <a:xfrm>
              <a:off x="7043180" y="172"/>
              <a:ext cx="1218234" cy="6857654"/>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7" name="Freeform 29">
              <a:extLst>
                <a:ext uri="{FF2B5EF4-FFF2-40B4-BE49-F238E27FC236}">
                  <a16:creationId xmlns:a16="http://schemas.microsoft.com/office/drawing/2014/main" id="{B0E99566-D126-A023-B152-8FAD7C18CC24}"/>
                </a:ext>
              </a:extLst>
            </p:cNvPr>
            <p:cNvSpPr/>
            <p:nvPr/>
          </p:nvSpPr>
          <p:spPr>
            <a:xfrm>
              <a:off x="6891981" y="172"/>
              <a:ext cx="2269429" cy="6866295"/>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Freeform 30">
              <a:extLst>
                <a:ext uri="{FF2B5EF4-FFF2-40B4-BE49-F238E27FC236}">
                  <a16:creationId xmlns:a16="http://schemas.microsoft.com/office/drawing/2014/main" id="{15E0BC48-4228-EF9F-D223-7CF732D4BFC0}"/>
                </a:ext>
              </a:extLst>
            </p:cNvPr>
            <p:cNvSpPr/>
            <p:nvPr/>
          </p:nvSpPr>
          <p:spPr>
            <a:xfrm>
              <a:off x="7204459" y="-8468"/>
              <a:ext cx="1948310" cy="6866295"/>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Freeform 31">
              <a:extLst>
                <a:ext uri="{FF2B5EF4-FFF2-40B4-BE49-F238E27FC236}">
                  <a16:creationId xmlns:a16="http://schemas.microsoft.com/office/drawing/2014/main" id="{B5187955-AD4F-21F0-8808-5D89333FBD2F}"/>
                </a:ext>
              </a:extLst>
            </p:cNvPr>
            <p:cNvSpPr/>
            <p:nvPr/>
          </p:nvSpPr>
          <p:spPr>
            <a:xfrm>
              <a:off x="6638542" y="3920066"/>
              <a:ext cx="2512788" cy="2937760"/>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32">
              <a:extLst>
                <a:ext uri="{FF2B5EF4-FFF2-40B4-BE49-F238E27FC236}">
                  <a16:creationId xmlns:a16="http://schemas.microsoft.com/office/drawing/2014/main" id="{8CC77338-27B2-AD72-A30A-CC1C2F1C1618}"/>
                </a:ext>
              </a:extLst>
            </p:cNvPr>
            <p:cNvSpPr/>
            <p:nvPr/>
          </p:nvSpPr>
          <p:spPr>
            <a:xfrm>
              <a:off x="7010060" y="-8468"/>
              <a:ext cx="2142710" cy="6866295"/>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33">
              <a:extLst>
                <a:ext uri="{FF2B5EF4-FFF2-40B4-BE49-F238E27FC236}">
                  <a16:creationId xmlns:a16="http://schemas.microsoft.com/office/drawing/2014/main" id="{CC8EEC60-8C25-C0AC-ED33-9C290543C144}"/>
                </a:ext>
              </a:extLst>
            </p:cNvPr>
            <p:cNvSpPr/>
            <p:nvPr/>
          </p:nvSpPr>
          <p:spPr>
            <a:xfrm>
              <a:off x="8295974" y="-8468"/>
              <a:ext cx="856795" cy="6866295"/>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34">
              <a:extLst>
                <a:ext uri="{FF2B5EF4-FFF2-40B4-BE49-F238E27FC236}">
                  <a16:creationId xmlns:a16="http://schemas.microsoft.com/office/drawing/2014/main" id="{5FC4C901-6318-5807-A07B-ACBCA487D3A5}"/>
                </a:ext>
              </a:extLst>
            </p:cNvPr>
            <p:cNvSpPr/>
            <p:nvPr/>
          </p:nvSpPr>
          <p:spPr>
            <a:xfrm>
              <a:off x="8094375" y="-8468"/>
              <a:ext cx="1067034" cy="6866295"/>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35">
              <a:extLst>
                <a:ext uri="{FF2B5EF4-FFF2-40B4-BE49-F238E27FC236}">
                  <a16:creationId xmlns:a16="http://schemas.microsoft.com/office/drawing/2014/main" id="{005BD309-7DC7-8669-DBAD-2D7BC77DC0F7}"/>
                </a:ext>
              </a:extLst>
            </p:cNvPr>
            <p:cNvSpPr/>
            <p:nvPr/>
          </p:nvSpPr>
          <p:spPr>
            <a:xfrm>
              <a:off x="8068455" y="4893559"/>
              <a:ext cx="1094395"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7">
              <a:extLst>
                <a:ext uri="{FF2B5EF4-FFF2-40B4-BE49-F238E27FC236}">
                  <a16:creationId xmlns:a16="http://schemas.microsoft.com/office/drawing/2014/main" id="{5D7E130A-30D2-F28C-8A4F-CCF84B0406F5}"/>
                </a:ext>
              </a:extLst>
            </p:cNvPr>
            <p:cNvSpPr/>
            <p:nvPr/>
          </p:nvSpPr>
          <p:spPr>
            <a:xfrm>
              <a:off x="-8466" y="-8468"/>
              <a:ext cx="863996" cy="5698391"/>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246403" y="2650553"/>
            <a:ext cx="6423553" cy="1814743"/>
          </a:xfrm>
        </p:spPr>
        <p:txBody>
          <a:bodyPr anchor="b">
            <a:noAutofit/>
          </a:bodyPr>
          <a:lstStyle>
            <a:lvl1pPr algn="r">
              <a:defRPr sz="5952">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246403" y="4465295"/>
            <a:ext cx="6423553" cy="1209128"/>
          </a:xfrm>
        </p:spPr>
        <p:txBody>
          <a:bodyPr anchor="t"/>
          <a:lstStyle>
            <a:lvl1pPr marL="0" indent="0" algn="r">
              <a:buNone/>
              <a:defRPr>
                <a:solidFill>
                  <a:schemeClr val="tx1">
                    <a:lumMod val="50000"/>
                    <a:lumOff val="50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p>
        </p:txBody>
      </p:sp>
      <p:sp>
        <p:nvSpPr>
          <p:cNvPr id="15" name="Date Placeholder 3">
            <a:extLst>
              <a:ext uri="{FF2B5EF4-FFF2-40B4-BE49-F238E27FC236}">
                <a16:creationId xmlns:a16="http://schemas.microsoft.com/office/drawing/2014/main" id="{2237F7FE-3F07-E3D4-5425-4541CD3ADEB8}"/>
              </a:ext>
            </a:extLst>
          </p:cNvPr>
          <p:cNvSpPr>
            <a:spLocks noGrp="1"/>
          </p:cNvSpPr>
          <p:nvPr>
            <p:ph type="dt" sz="half" idx="10"/>
          </p:nvPr>
        </p:nvSpPr>
        <p:spPr/>
        <p:txBody>
          <a:bodyPr/>
          <a:lstStyle>
            <a:lvl1pPr>
              <a:defRPr/>
            </a:lvl1pPr>
          </a:lstStyle>
          <a:p>
            <a:pPr>
              <a:defRPr/>
            </a:pPr>
            <a:fld id="{9F40C580-7A5E-4239-8C35-FAB77AA22417}" type="datetimeFigureOut">
              <a:rPr lang="en-US"/>
              <a:pPr>
                <a:defRPr/>
              </a:pPr>
              <a:t>2/11/2025</a:t>
            </a:fld>
            <a:endParaRPr lang="en-US"/>
          </a:p>
        </p:txBody>
      </p:sp>
      <p:sp>
        <p:nvSpPr>
          <p:cNvPr id="16" name="Footer Placeholder 4">
            <a:extLst>
              <a:ext uri="{FF2B5EF4-FFF2-40B4-BE49-F238E27FC236}">
                <a16:creationId xmlns:a16="http://schemas.microsoft.com/office/drawing/2014/main" id="{D2B72B78-B264-31EC-039C-307C71E468D0}"/>
              </a:ext>
            </a:extLst>
          </p:cNvPr>
          <p:cNvSpPr>
            <a:spLocks noGrp="1"/>
          </p:cNvSpPr>
          <p:nvPr>
            <p:ph type="ftr" sz="quarter" idx="11"/>
          </p:nvPr>
        </p:nvSpPr>
        <p:spPr/>
        <p:txBody>
          <a:bodyPr/>
          <a:lstStyle>
            <a:lvl1pPr>
              <a:defRPr/>
            </a:lvl1pPr>
          </a:lstStyle>
          <a:p>
            <a:pPr>
              <a:defRPr/>
            </a:pPr>
            <a:endParaRPr lang="en-US"/>
          </a:p>
        </p:txBody>
      </p:sp>
      <p:sp>
        <p:nvSpPr>
          <p:cNvPr id="17" name="Slide Number Placeholder 5">
            <a:extLst>
              <a:ext uri="{FF2B5EF4-FFF2-40B4-BE49-F238E27FC236}">
                <a16:creationId xmlns:a16="http://schemas.microsoft.com/office/drawing/2014/main" id="{6E816140-843D-F9DC-93B9-2E05E4AD0A93}"/>
              </a:ext>
            </a:extLst>
          </p:cNvPr>
          <p:cNvSpPr>
            <a:spLocks noGrp="1"/>
          </p:cNvSpPr>
          <p:nvPr>
            <p:ph type="sldNum" sz="quarter" idx="12"/>
          </p:nvPr>
        </p:nvSpPr>
        <p:spPr/>
        <p:txBody>
          <a:bodyPr/>
          <a:lstStyle>
            <a:lvl1pPr>
              <a:defRPr/>
            </a:lvl1pPr>
          </a:lstStyle>
          <a:p>
            <a:pPr>
              <a:defRPr/>
            </a:pPr>
            <a:fld id="{154EE591-33F0-42BB-9A37-AB89FFB06B5A}" type="slidenum">
              <a:rPr lang="en-US"/>
              <a:pPr>
                <a:defRPr/>
              </a:pPr>
              <a:t>‹#›</a:t>
            </a:fld>
            <a:endParaRPr lang="en-US"/>
          </a:p>
        </p:txBody>
      </p:sp>
    </p:spTree>
    <p:extLst>
      <p:ext uri="{BB962C8B-B14F-4D97-AF65-F5344CB8AC3E}">
        <p14:creationId xmlns:p14="http://schemas.microsoft.com/office/powerpoint/2010/main" val="2346161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2042" y="671971"/>
            <a:ext cx="6997914" cy="3751839"/>
          </a:xfrm>
        </p:spPr>
        <p:txBody>
          <a:bodyPr anchor="ctr"/>
          <a:lstStyle>
            <a:lvl1pPr algn="l">
              <a:defRPr sz="4850" b="0" cap="none"/>
            </a:lvl1pPr>
          </a:lstStyle>
          <a:p>
            <a:r>
              <a:rPr lang="en-US"/>
              <a:t>Click to edit Master title style</a:t>
            </a:r>
          </a:p>
        </p:txBody>
      </p:sp>
      <p:sp>
        <p:nvSpPr>
          <p:cNvPr id="3" name="Text Placeholder 2"/>
          <p:cNvSpPr>
            <a:spLocks noGrp="1"/>
          </p:cNvSpPr>
          <p:nvPr>
            <p:ph type="body" idx="1"/>
          </p:nvPr>
        </p:nvSpPr>
        <p:spPr>
          <a:xfrm>
            <a:off x="672042" y="4927788"/>
            <a:ext cx="6997914" cy="1731695"/>
          </a:xfrm>
        </p:spPr>
        <p:txBody>
          <a:bodyPr anchor="ctr"/>
          <a:lstStyle>
            <a:lvl1pPr marL="0" indent="0" algn="l">
              <a:buNone/>
              <a:defRPr sz="1984">
                <a:solidFill>
                  <a:schemeClr val="tx1">
                    <a:lumMod val="75000"/>
                    <a:lumOff val="2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23621E-E96F-6B43-7475-33551F5B6074}"/>
              </a:ext>
            </a:extLst>
          </p:cNvPr>
          <p:cNvSpPr>
            <a:spLocks noGrp="1"/>
          </p:cNvSpPr>
          <p:nvPr>
            <p:ph type="dt" sz="half" idx="10"/>
          </p:nvPr>
        </p:nvSpPr>
        <p:spPr/>
        <p:txBody>
          <a:bodyPr/>
          <a:lstStyle>
            <a:lvl1pPr>
              <a:defRPr/>
            </a:lvl1pPr>
          </a:lstStyle>
          <a:p>
            <a:pPr>
              <a:defRPr/>
            </a:pPr>
            <a:fld id="{20C7F801-482A-45F2-BBEF-65BFD9642D2D}" type="datetimeFigureOut">
              <a:rPr lang="en-US"/>
              <a:pPr>
                <a:defRPr/>
              </a:pPr>
              <a:t>2/11/2025</a:t>
            </a:fld>
            <a:endParaRPr lang="en-US"/>
          </a:p>
        </p:txBody>
      </p:sp>
      <p:sp>
        <p:nvSpPr>
          <p:cNvPr id="5" name="Footer Placeholder 4">
            <a:extLst>
              <a:ext uri="{FF2B5EF4-FFF2-40B4-BE49-F238E27FC236}">
                <a16:creationId xmlns:a16="http://schemas.microsoft.com/office/drawing/2014/main" id="{258EA397-EC7A-E1FD-ED16-E93073497EB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20708A2-2628-84C8-BBD0-C72229968A43}"/>
              </a:ext>
            </a:extLst>
          </p:cNvPr>
          <p:cNvSpPr>
            <a:spLocks noGrp="1"/>
          </p:cNvSpPr>
          <p:nvPr>
            <p:ph type="sldNum" sz="quarter" idx="12"/>
          </p:nvPr>
        </p:nvSpPr>
        <p:spPr/>
        <p:txBody>
          <a:bodyPr/>
          <a:lstStyle>
            <a:lvl1pPr>
              <a:defRPr/>
            </a:lvl1pPr>
          </a:lstStyle>
          <a:p>
            <a:pPr>
              <a:defRPr/>
            </a:pPr>
            <a:fld id="{46AF6BD0-C214-4B0F-87F5-E759BEAFE00A}" type="slidenum">
              <a:rPr lang="en-US"/>
              <a:pPr>
                <a:defRPr/>
              </a:pPr>
              <a:t>‹#›</a:t>
            </a:fld>
            <a:endParaRPr lang="en-US"/>
          </a:p>
        </p:txBody>
      </p:sp>
    </p:spTree>
    <p:extLst>
      <p:ext uri="{BB962C8B-B14F-4D97-AF65-F5344CB8AC3E}">
        <p14:creationId xmlns:p14="http://schemas.microsoft.com/office/powerpoint/2010/main" val="1333971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2C5822-92A2-3CF6-1CE5-3EA7435755BC}"/>
              </a:ext>
            </a:extLst>
          </p:cNvPr>
          <p:cNvSpPr txBox="1"/>
          <p:nvPr/>
        </p:nvSpPr>
        <p:spPr>
          <a:xfrm>
            <a:off x="531813" y="871538"/>
            <a:ext cx="504825" cy="644525"/>
          </a:xfrm>
          <a:prstGeom prst="rect">
            <a:avLst/>
          </a:prstGeom>
        </p:spPr>
        <p:txBody>
          <a:bodyPr lIns="100796" tIns="50398" rIns="100796" bIns="50398" anchor="ctr"/>
          <a:lstStyle/>
          <a:p>
            <a:pPr eaLnBrk="1" fontAlgn="auto" hangingPunct="1">
              <a:spcBef>
                <a:spcPts val="0"/>
              </a:spcBef>
              <a:spcAft>
                <a:spcPts val="0"/>
              </a:spcAft>
              <a:defRPr/>
            </a:pPr>
            <a:r>
              <a:rPr lang="en-US" sz="8818">
                <a:ln w="3175" cmpd="sng">
                  <a:noFill/>
                </a:ln>
                <a:solidFill>
                  <a:schemeClr val="accent1">
                    <a:lumMod val="60000"/>
                    <a:lumOff val="40000"/>
                  </a:schemeClr>
                </a:solidFill>
                <a:latin typeface="Arial"/>
              </a:rPr>
              <a:t>“</a:t>
            </a:r>
          </a:p>
        </p:txBody>
      </p:sp>
      <p:sp>
        <p:nvSpPr>
          <p:cNvPr id="5" name="TextBox 4">
            <a:extLst>
              <a:ext uri="{FF2B5EF4-FFF2-40B4-BE49-F238E27FC236}">
                <a16:creationId xmlns:a16="http://schemas.microsoft.com/office/drawing/2014/main" id="{9622D313-D9B9-5B68-8F85-D68C3ADF2C13}"/>
              </a:ext>
            </a:extLst>
          </p:cNvPr>
          <p:cNvSpPr txBox="1"/>
          <p:nvPr/>
        </p:nvSpPr>
        <p:spPr>
          <a:xfrm>
            <a:off x="7439025" y="3181350"/>
            <a:ext cx="503238" cy="644525"/>
          </a:xfrm>
          <a:prstGeom prst="rect">
            <a:avLst/>
          </a:prstGeom>
        </p:spPr>
        <p:txBody>
          <a:bodyPr lIns="100796" tIns="50398" rIns="100796" bIns="50398" anchor="ctr"/>
          <a:lstStyle/>
          <a:p>
            <a:pPr eaLnBrk="1" fontAlgn="auto" hangingPunct="1">
              <a:spcBef>
                <a:spcPts val="0"/>
              </a:spcBef>
              <a:spcAft>
                <a:spcPts val="0"/>
              </a:spcAft>
              <a:defRPr/>
            </a:pPr>
            <a:r>
              <a:rPr lang="en-US" sz="8818">
                <a:ln w="3175" cmpd="sng">
                  <a:noFill/>
                </a:ln>
                <a:solidFill>
                  <a:schemeClr val="accent1">
                    <a:lumMod val="60000"/>
                    <a:lumOff val="40000"/>
                  </a:schemeClr>
                </a:solidFill>
                <a:latin typeface="Arial"/>
              </a:rPr>
              <a:t>”</a:t>
            </a:r>
          </a:p>
        </p:txBody>
      </p:sp>
      <p:sp>
        <p:nvSpPr>
          <p:cNvPr id="2" name="Title 1"/>
          <p:cNvSpPr>
            <a:spLocks noGrp="1"/>
          </p:cNvSpPr>
          <p:nvPr>
            <p:ph type="title"/>
          </p:nvPr>
        </p:nvSpPr>
        <p:spPr>
          <a:xfrm>
            <a:off x="854257" y="671971"/>
            <a:ext cx="6694159" cy="3331857"/>
          </a:xfrm>
        </p:spPr>
        <p:txBody>
          <a:bodyPr anchor="ctr"/>
          <a:lstStyle>
            <a:lvl1pPr algn="l">
              <a:defRPr sz="4850" b="0" cap="none"/>
            </a:lvl1pPr>
          </a:lstStyle>
          <a:p>
            <a:r>
              <a:rPr lang="en-US"/>
              <a:t>Click to edit Master title style</a:t>
            </a:r>
          </a:p>
        </p:txBody>
      </p:sp>
      <p:sp>
        <p:nvSpPr>
          <p:cNvPr id="23" name="Text Placeholder 9"/>
          <p:cNvSpPr>
            <a:spLocks noGrp="1"/>
          </p:cNvSpPr>
          <p:nvPr>
            <p:ph type="body" sz="quarter" idx="13"/>
          </p:nvPr>
        </p:nvSpPr>
        <p:spPr>
          <a:xfrm>
            <a:off x="1213857" y="4003828"/>
            <a:ext cx="5974958" cy="419982"/>
          </a:xfrm>
        </p:spPr>
        <p:txBody>
          <a:bodyPr anchor="ctr">
            <a:noAutofit/>
          </a:bodyPr>
          <a:lstStyle>
            <a:lvl1pPr marL="0" indent="0">
              <a:buFontTx/>
              <a:buNone/>
              <a:defRPr sz="1764">
                <a:solidFill>
                  <a:schemeClr val="tx1">
                    <a:lumMod val="50000"/>
                    <a:lumOff val="50000"/>
                  </a:schemeClr>
                </a:solidFill>
              </a:defRPr>
            </a:lvl1pPr>
            <a:lvl2pPr marL="503972" indent="0">
              <a:buFontTx/>
              <a:buNone/>
              <a:defRPr/>
            </a:lvl2pPr>
            <a:lvl3pPr marL="1007943" indent="0">
              <a:buFontTx/>
              <a:buNone/>
              <a:defRPr/>
            </a:lvl3pPr>
            <a:lvl4pPr marL="1511915" indent="0">
              <a:buFontTx/>
              <a:buNone/>
              <a:defRPr/>
            </a:lvl4pPr>
            <a:lvl5pPr marL="2015886" indent="0">
              <a:buFontTx/>
              <a:buNone/>
              <a:defRPr/>
            </a:lvl5pPr>
          </a:lstStyle>
          <a:p>
            <a:pPr lvl="0"/>
            <a:r>
              <a:rPr lang="en-US"/>
              <a:t>Click to edit Master text styles</a:t>
            </a:r>
          </a:p>
        </p:txBody>
      </p:sp>
      <p:sp>
        <p:nvSpPr>
          <p:cNvPr id="3" name="Text Placeholder 2"/>
          <p:cNvSpPr>
            <a:spLocks noGrp="1"/>
          </p:cNvSpPr>
          <p:nvPr>
            <p:ph type="body" idx="1"/>
          </p:nvPr>
        </p:nvSpPr>
        <p:spPr>
          <a:xfrm>
            <a:off x="672040" y="4927788"/>
            <a:ext cx="6997915" cy="1731695"/>
          </a:xfrm>
        </p:spPr>
        <p:txBody>
          <a:bodyPr anchor="ctr"/>
          <a:lstStyle>
            <a:lvl1pPr marL="0" indent="0" algn="l">
              <a:buNone/>
              <a:defRPr sz="1984">
                <a:solidFill>
                  <a:schemeClr val="tx1">
                    <a:lumMod val="75000"/>
                    <a:lumOff val="2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n-US"/>
              <a:t>Click to edit Master text styles</a:t>
            </a:r>
          </a:p>
        </p:txBody>
      </p:sp>
      <p:sp>
        <p:nvSpPr>
          <p:cNvPr id="6" name="Date Placeholder 3">
            <a:extLst>
              <a:ext uri="{FF2B5EF4-FFF2-40B4-BE49-F238E27FC236}">
                <a16:creationId xmlns:a16="http://schemas.microsoft.com/office/drawing/2014/main" id="{E2E0F327-6810-0E39-34E9-ACD2C929BB1A}"/>
              </a:ext>
            </a:extLst>
          </p:cNvPr>
          <p:cNvSpPr>
            <a:spLocks noGrp="1"/>
          </p:cNvSpPr>
          <p:nvPr>
            <p:ph type="dt" sz="half" idx="14"/>
          </p:nvPr>
        </p:nvSpPr>
        <p:spPr/>
        <p:txBody>
          <a:bodyPr/>
          <a:lstStyle>
            <a:lvl1pPr>
              <a:defRPr/>
            </a:lvl1pPr>
          </a:lstStyle>
          <a:p>
            <a:pPr>
              <a:defRPr/>
            </a:pPr>
            <a:fld id="{11B56AEC-92FC-47C2-B6E9-97EC4F65250E}" type="datetimeFigureOut">
              <a:rPr lang="en-US"/>
              <a:pPr>
                <a:defRPr/>
              </a:pPr>
              <a:t>2/11/2025</a:t>
            </a:fld>
            <a:endParaRPr lang="en-US"/>
          </a:p>
        </p:txBody>
      </p:sp>
      <p:sp>
        <p:nvSpPr>
          <p:cNvPr id="7" name="Footer Placeholder 4">
            <a:extLst>
              <a:ext uri="{FF2B5EF4-FFF2-40B4-BE49-F238E27FC236}">
                <a16:creationId xmlns:a16="http://schemas.microsoft.com/office/drawing/2014/main" id="{DB8F0138-1CB8-8247-06AA-44E27BDEA9FB}"/>
              </a:ext>
            </a:extLst>
          </p:cNvPr>
          <p:cNvSpPr>
            <a:spLocks noGrp="1"/>
          </p:cNvSpPr>
          <p:nvPr>
            <p:ph type="ftr" sz="quarter" idx="15"/>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177D8874-3671-29A4-E39A-9623FDD4C876}"/>
              </a:ext>
            </a:extLst>
          </p:cNvPr>
          <p:cNvSpPr>
            <a:spLocks noGrp="1"/>
          </p:cNvSpPr>
          <p:nvPr>
            <p:ph type="sldNum" sz="quarter" idx="16"/>
          </p:nvPr>
        </p:nvSpPr>
        <p:spPr/>
        <p:txBody>
          <a:bodyPr/>
          <a:lstStyle>
            <a:lvl1pPr>
              <a:defRPr/>
            </a:lvl1pPr>
          </a:lstStyle>
          <a:p>
            <a:pPr>
              <a:defRPr/>
            </a:pPr>
            <a:fld id="{8F058192-3E32-44D3-ADA0-5E69AB610904}" type="slidenum">
              <a:rPr lang="en-US"/>
              <a:pPr>
                <a:defRPr/>
              </a:pPr>
              <a:t>‹#›</a:t>
            </a:fld>
            <a:endParaRPr lang="en-US"/>
          </a:p>
        </p:txBody>
      </p:sp>
    </p:spTree>
    <p:extLst>
      <p:ext uri="{BB962C8B-B14F-4D97-AF65-F5344CB8AC3E}">
        <p14:creationId xmlns:p14="http://schemas.microsoft.com/office/powerpoint/2010/main" val="3864096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2040" y="2129659"/>
            <a:ext cx="6997915" cy="2861014"/>
          </a:xfrm>
        </p:spPr>
        <p:txBody>
          <a:bodyPr anchor="b"/>
          <a:lstStyle>
            <a:lvl1pPr algn="l">
              <a:defRPr sz="4850" b="0" cap="none"/>
            </a:lvl1pPr>
          </a:lstStyle>
          <a:p>
            <a:r>
              <a:rPr lang="en-US"/>
              <a:t>Click to edit Master title style</a:t>
            </a:r>
          </a:p>
        </p:txBody>
      </p:sp>
      <p:sp>
        <p:nvSpPr>
          <p:cNvPr id="3" name="Text Placeholder 2"/>
          <p:cNvSpPr>
            <a:spLocks noGrp="1"/>
          </p:cNvSpPr>
          <p:nvPr>
            <p:ph type="body" idx="1"/>
          </p:nvPr>
        </p:nvSpPr>
        <p:spPr>
          <a:xfrm>
            <a:off x="672040" y="4990673"/>
            <a:ext cx="6997915" cy="1668810"/>
          </a:xfrm>
        </p:spPr>
        <p:txBody>
          <a:bodyPr anchor="t"/>
          <a:lstStyle>
            <a:lvl1pPr marL="0" indent="0" algn="l">
              <a:buNone/>
              <a:defRPr sz="1984">
                <a:solidFill>
                  <a:schemeClr val="tx1">
                    <a:lumMod val="75000"/>
                    <a:lumOff val="2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EAC4B2-1A6F-FCF7-33B9-CEA516773451}"/>
              </a:ext>
            </a:extLst>
          </p:cNvPr>
          <p:cNvSpPr>
            <a:spLocks noGrp="1"/>
          </p:cNvSpPr>
          <p:nvPr>
            <p:ph type="dt" sz="half" idx="10"/>
          </p:nvPr>
        </p:nvSpPr>
        <p:spPr/>
        <p:txBody>
          <a:bodyPr/>
          <a:lstStyle>
            <a:lvl1pPr>
              <a:defRPr/>
            </a:lvl1pPr>
          </a:lstStyle>
          <a:p>
            <a:pPr>
              <a:defRPr/>
            </a:pPr>
            <a:fld id="{6CA08D5B-C39A-42F6-86C9-FEDBDD8F5721}" type="datetimeFigureOut">
              <a:rPr lang="en-US"/>
              <a:pPr>
                <a:defRPr/>
              </a:pPr>
              <a:t>2/11/2025</a:t>
            </a:fld>
            <a:endParaRPr lang="en-US"/>
          </a:p>
        </p:txBody>
      </p:sp>
      <p:sp>
        <p:nvSpPr>
          <p:cNvPr id="5" name="Footer Placeholder 4">
            <a:extLst>
              <a:ext uri="{FF2B5EF4-FFF2-40B4-BE49-F238E27FC236}">
                <a16:creationId xmlns:a16="http://schemas.microsoft.com/office/drawing/2014/main" id="{43A07516-BFB6-6DC2-4A53-7B286FB2087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5298A6B-82BD-8C6D-CCB4-6CE842EFE4D8}"/>
              </a:ext>
            </a:extLst>
          </p:cNvPr>
          <p:cNvSpPr>
            <a:spLocks noGrp="1"/>
          </p:cNvSpPr>
          <p:nvPr>
            <p:ph type="sldNum" sz="quarter" idx="12"/>
          </p:nvPr>
        </p:nvSpPr>
        <p:spPr/>
        <p:txBody>
          <a:bodyPr/>
          <a:lstStyle>
            <a:lvl1pPr>
              <a:defRPr/>
            </a:lvl1pPr>
          </a:lstStyle>
          <a:p>
            <a:pPr>
              <a:defRPr/>
            </a:pPr>
            <a:fld id="{437F0474-CB59-4B74-B54D-1F0BD266B8EA}" type="slidenum">
              <a:rPr lang="en-US"/>
              <a:pPr>
                <a:defRPr/>
              </a:pPr>
              <a:t>‹#›</a:t>
            </a:fld>
            <a:endParaRPr lang="en-US"/>
          </a:p>
        </p:txBody>
      </p:sp>
    </p:spTree>
    <p:extLst>
      <p:ext uri="{BB962C8B-B14F-4D97-AF65-F5344CB8AC3E}">
        <p14:creationId xmlns:p14="http://schemas.microsoft.com/office/powerpoint/2010/main" val="28635011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D9F188-BB2D-AAB2-A940-408F9AE6DE3A}"/>
              </a:ext>
            </a:extLst>
          </p:cNvPr>
          <p:cNvSpPr txBox="1"/>
          <p:nvPr/>
        </p:nvSpPr>
        <p:spPr>
          <a:xfrm>
            <a:off x="531813" y="871538"/>
            <a:ext cx="504825" cy="644525"/>
          </a:xfrm>
          <a:prstGeom prst="rect">
            <a:avLst/>
          </a:prstGeom>
        </p:spPr>
        <p:txBody>
          <a:bodyPr lIns="100796" tIns="50398" rIns="100796" bIns="50398" anchor="ctr"/>
          <a:lstStyle/>
          <a:p>
            <a:pPr eaLnBrk="1" fontAlgn="auto" hangingPunct="1">
              <a:spcBef>
                <a:spcPts val="0"/>
              </a:spcBef>
              <a:spcAft>
                <a:spcPts val="0"/>
              </a:spcAft>
              <a:defRPr/>
            </a:pPr>
            <a:r>
              <a:rPr lang="en-US" sz="8818">
                <a:ln w="3175" cmpd="sng">
                  <a:noFill/>
                </a:ln>
                <a:solidFill>
                  <a:schemeClr val="accent1">
                    <a:lumMod val="60000"/>
                    <a:lumOff val="40000"/>
                  </a:schemeClr>
                </a:solidFill>
                <a:latin typeface="Arial"/>
              </a:rPr>
              <a:t>“</a:t>
            </a:r>
          </a:p>
        </p:txBody>
      </p:sp>
      <p:sp>
        <p:nvSpPr>
          <p:cNvPr id="5" name="TextBox 4">
            <a:extLst>
              <a:ext uri="{FF2B5EF4-FFF2-40B4-BE49-F238E27FC236}">
                <a16:creationId xmlns:a16="http://schemas.microsoft.com/office/drawing/2014/main" id="{601AB762-66B8-3D18-1AAE-75E9C050FEB4}"/>
              </a:ext>
            </a:extLst>
          </p:cNvPr>
          <p:cNvSpPr txBox="1"/>
          <p:nvPr/>
        </p:nvSpPr>
        <p:spPr>
          <a:xfrm>
            <a:off x="7439025" y="3181350"/>
            <a:ext cx="503238" cy="644525"/>
          </a:xfrm>
          <a:prstGeom prst="rect">
            <a:avLst/>
          </a:prstGeom>
        </p:spPr>
        <p:txBody>
          <a:bodyPr lIns="100796" tIns="50398" rIns="100796" bIns="50398" anchor="ctr"/>
          <a:lstStyle/>
          <a:p>
            <a:pPr eaLnBrk="1" fontAlgn="auto" hangingPunct="1">
              <a:spcBef>
                <a:spcPts val="0"/>
              </a:spcBef>
              <a:spcAft>
                <a:spcPts val="0"/>
              </a:spcAft>
              <a:defRPr/>
            </a:pPr>
            <a:r>
              <a:rPr lang="en-US" sz="8818">
                <a:ln w="3175" cmpd="sng">
                  <a:noFill/>
                </a:ln>
                <a:solidFill>
                  <a:schemeClr val="accent1">
                    <a:lumMod val="60000"/>
                    <a:lumOff val="40000"/>
                  </a:schemeClr>
                </a:solidFill>
                <a:latin typeface="Arial"/>
              </a:rPr>
              <a:t>”</a:t>
            </a:r>
          </a:p>
        </p:txBody>
      </p:sp>
      <p:sp>
        <p:nvSpPr>
          <p:cNvPr id="2" name="Title 1"/>
          <p:cNvSpPr>
            <a:spLocks noGrp="1"/>
          </p:cNvSpPr>
          <p:nvPr>
            <p:ph type="title"/>
          </p:nvPr>
        </p:nvSpPr>
        <p:spPr>
          <a:xfrm>
            <a:off x="854257" y="671971"/>
            <a:ext cx="6694159" cy="3331857"/>
          </a:xfrm>
        </p:spPr>
        <p:txBody>
          <a:bodyPr anchor="ctr"/>
          <a:lstStyle>
            <a:lvl1pPr algn="l">
              <a:defRPr sz="4850" b="0" cap="none"/>
            </a:lvl1pPr>
          </a:lstStyle>
          <a:p>
            <a:r>
              <a:rPr lang="en-US"/>
              <a:t>Click to edit Master title style</a:t>
            </a:r>
          </a:p>
        </p:txBody>
      </p:sp>
      <p:sp>
        <p:nvSpPr>
          <p:cNvPr id="23" name="Text Placeholder 9"/>
          <p:cNvSpPr>
            <a:spLocks noGrp="1"/>
          </p:cNvSpPr>
          <p:nvPr>
            <p:ph type="body" sz="quarter" idx="13"/>
          </p:nvPr>
        </p:nvSpPr>
        <p:spPr>
          <a:xfrm>
            <a:off x="672038" y="4423810"/>
            <a:ext cx="6997916" cy="566863"/>
          </a:xfrm>
        </p:spPr>
        <p:txBody>
          <a:bodyPr anchor="b">
            <a:noAutofit/>
          </a:bodyPr>
          <a:lstStyle>
            <a:lvl1pPr marL="0" indent="0">
              <a:buFontTx/>
              <a:buNone/>
              <a:defRPr sz="2646">
                <a:solidFill>
                  <a:schemeClr val="tx1">
                    <a:lumMod val="75000"/>
                    <a:lumOff val="25000"/>
                  </a:schemeClr>
                </a:solidFill>
              </a:defRPr>
            </a:lvl1pPr>
            <a:lvl2pPr marL="503972" indent="0">
              <a:buFontTx/>
              <a:buNone/>
              <a:defRPr/>
            </a:lvl2pPr>
            <a:lvl3pPr marL="1007943" indent="0">
              <a:buFontTx/>
              <a:buNone/>
              <a:defRPr/>
            </a:lvl3pPr>
            <a:lvl4pPr marL="1511915" indent="0">
              <a:buFontTx/>
              <a:buNone/>
              <a:defRPr/>
            </a:lvl4pPr>
            <a:lvl5pPr marL="2015886" indent="0">
              <a:buFontTx/>
              <a:buNone/>
              <a:defRPr/>
            </a:lvl5pPr>
          </a:lstStyle>
          <a:p>
            <a:pPr lvl="0"/>
            <a:r>
              <a:rPr lang="en-US"/>
              <a:t>Click to edit Master text styles</a:t>
            </a:r>
          </a:p>
        </p:txBody>
      </p:sp>
      <p:sp>
        <p:nvSpPr>
          <p:cNvPr id="3" name="Text Placeholder 2"/>
          <p:cNvSpPr>
            <a:spLocks noGrp="1"/>
          </p:cNvSpPr>
          <p:nvPr>
            <p:ph type="body" idx="1"/>
          </p:nvPr>
        </p:nvSpPr>
        <p:spPr>
          <a:xfrm>
            <a:off x="672040" y="4990673"/>
            <a:ext cx="6997915" cy="1668810"/>
          </a:xfrm>
        </p:spPr>
        <p:txBody>
          <a:bodyPr anchor="t"/>
          <a:lstStyle>
            <a:lvl1pPr marL="0" indent="0" algn="l">
              <a:buNone/>
              <a:defRPr sz="1984">
                <a:solidFill>
                  <a:schemeClr val="tx1">
                    <a:lumMod val="50000"/>
                    <a:lumOff val="50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n-US"/>
              <a:t>Click to edit Master text styles</a:t>
            </a:r>
          </a:p>
        </p:txBody>
      </p:sp>
      <p:sp>
        <p:nvSpPr>
          <p:cNvPr id="6" name="Date Placeholder 3">
            <a:extLst>
              <a:ext uri="{FF2B5EF4-FFF2-40B4-BE49-F238E27FC236}">
                <a16:creationId xmlns:a16="http://schemas.microsoft.com/office/drawing/2014/main" id="{B1B54C07-0845-4CA2-6A48-E885E4F7D15D}"/>
              </a:ext>
            </a:extLst>
          </p:cNvPr>
          <p:cNvSpPr>
            <a:spLocks noGrp="1"/>
          </p:cNvSpPr>
          <p:nvPr>
            <p:ph type="dt" sz="half" idx="14"/>
          </p:nvPr>
        </p:nvSpPr>
        <p:spPr/>
        <p:txBody>
          <a:bodyPr/>
          <a:lstStyle>
            <a:lvl1pPr>
              <a:defRPr/>
            </a:lvl1pPr>
          </a:lstStyle>
          <a:p>
            <a:pPr>
              <a:defRPr/>
            </a:pPr>
            <a:fld id="{F02F37B7-7FBC-4C0D-8858-06A84CB693CA}" type="datetimeFigureOut">
              <a:rPr lang="en-US"/>
              <a:pPr>
                <a:defRPr/>
              </a:pPr>
              <a:t>2/11/2025</a:t>
            </a:fld>
            <a:endParaRPr lang="en-US"/>
          </a:p>
        </p:txBody>
      </p:sp>
      <p:sp>
        <p:nvSpPr>
          <p:cNvPr id="7" name="Footer Placeholder 4">
            <a:extLst>
              <a:ext uri="{FF2B5EF4-FFF2-40B4-BE49-F238E27FC236}">
                <a16:creationId xmlns:a16="http://schemas.microsoft.com/office/drawing/2014/main" id="{8D0074F7-C52C-594D-8E2B-D16D38AA4709}"/>
              </a:ext>
            </a:extLst>
          </p:cNvPr>
          <p:cNvSpPr>
            <a:spLocks noGrp="1"/>
          </p:cNvSpPr>
          <p:nvPr>
            <p:ph type="ftr" sz="quarter" idx="15"/>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3CBE3002-6E74-A1A8-EB67-955554AC3A02}"/>
              </a:ext>
            </a:extLst>
          </p:cNvPr>
          <p:cNvSpPr>
            <a:spLocks noGrp="1"/>
          </p:cNvSpPr>
          <p:nvPr>
            <p:ph type="sldNum" sz="quarter" idx="16"/>
          </p:nvPr>
        </p:nvSpPr>
        <p:spPr/>
        <p:txBody>
          <a:bodyPr/>
          <a:lstStyle>
            <a:lvl1pPr>
              <a:defRPr/>
            </a:lvl1pPr>
          </a:lstStyle>
          <a:p>
            <a:pPr>
              <a:defRPr/>
            </a:pPr>
            <a:fld id="{A5AC6D20-53E6-4644-B8CD-AA8231FF95FE}" type="slidenum">
              <a:rPr lang="en-US"/>
              <a:pPr>
                <a:defRPr/>
              </a:pPr>
              <a:t>‹#›</a:t>
            </a:fld>
            <a:endParaRPr lang="en-US"/>
          </a:p>
        </p:txBody>
      </p:sp>
    </p:spTree>
    <p:extLst>
      <p:ext uri="{BB962C8B-B14F-4D97-AF65-F5344CB8AC3E}">
        <p14:creationId xmlns:p14="http://schemas.microsoft.com/office/powerpoint/2010/main" val="107671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78930" y="671971"/>
            <a:ext cx="6991025" cy="3331857"/>
          </a:xfrm>
        </p:spPr>
        <p:txBody>
          <a:bodyPr anchor="ctr"/>
          <a:lstStyle>
            <a:lvl1pPr algn="l">
              <a:defRPr sz="4850" b="0" cap="none"/>
            </a:lvl1pPr>
          </a:lstStyle>
          <a:p>
            <a:r>
              <a:rPr lang="en-US"/>
              <a:t>Click to edit Master title style</a:t>
            </a:r>
          </a:p>
        </p:txBody>
      </p:sp>
      <p:sp>
        <p:nvSpPr>
          <p:cNvPr id="23" name="Text Placeholder 9"/>
          <p:cNvSpPr>
            <a:spLocks noGrp="1"/>
          </p:cNvSpPr>
          <p:nvPr>
            <p:ph type="body" sz="quarter" idx="13"/>
          </p:nvPr>
        </p:nvSpPr>
        <p:spPr>
          <a:xfrm>
            <a:off x="672038" y="4423810"/>
            <a:ext cx="6997916" cy="566863"/>
          </a:xfrm>
        </p:spPr>
        <p:txBody>
          <a:bodyPr anchor="b">
            <a:noAutofit/>
          </a:bodyPr>
          <a:lstStyle>
            <a:lvl1pPr marL="0" indent="0">
              <a:buFontTx/>
              <a:buNone/>
              <a:defRPr sz="2646">
                <a:solidFill>
                  <a:schemeClr val="accent1"/>
                </a:solidFill>
              </a:defRPr>
            </a:lvl1pPr>
            <a:lvl2pPr marL="503972" indent="0">
              <a:buFontTx/>
              <a:buNone/>
              <a:defRPr/>
            </a:lvl2pPr>
            <a:lvl3pPr marL="1007943" indent="0">
              <a:buFontTx/>
              <a:buNone/>
              <a:defRPr/>
            </a:lvl3pPr>
            <a:lvl4pPr marL="1511915" indent="0">
              <a:buFontTx/>
              <a:buNone/>
              <a:defRPr/>
            </a:lvl4pPr>
            <a:lvl5pPr marL="2015886" indent="0">
              <a:buFontTx/>
              <a:buNone/>
              <a:defRPr/>
            </a:lvl5pPr>
          </a:lstStyle>
          <a:p>
            <a:pPr lvl="0"/>
            <a:r>
              <a:rPr lang="en-US"/>
              <a:t>Click to edit Master text styles</a:t>
            </a:r>
          </a:p>
        </p:txBody>
      </p:sp>
      <p:sp>
        <p:nvSpPr>
          <p:cNvPr id="3" name="Text Placeholder 2"/>
          <p:cNvSpPr>
            <a:spLocks noGrp="1"/>
          </p:cNvSpPr>
          <p:nvPr>
            <p:ph type="body" idx="1"/>
          </p:nvPr>
        </p:nvSpPr>
        <p:spPr>
          <a:xfrm>
            <a:off x="672040" y="4990673"/>
            <a:ext cx="6997915" cy="1668810"/>
          </a:xfrm>
        </p:spPr>
        <p:txBody>
          <a:bodyPr anchor="t"/>
          <a:lstStyle>
            <a:lvl1pPr marL="0" indent="0" algn="l">
              <a:buNone/>
              <a:defRPr sz="1984">
                <a:solidFill>
                  <a:schemeClr val="tx1">
                    <a:lumMod val="50000"/>
                    <a:lumOff val="50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002B1E-1F95-464F-33D3-96F3D7742175}"/>
              </a:ext>
            </a:extLst>
          </p:cNvPr>
          <p:cNvSpPr>
            <a:spLocks noGrp="1"/>
          </p:cNvSpPr>
          <p:nvPr>
            <p:ph type="dt" sz="half" idx="14"/>
          </p:nvPr>
        </p:nvSpPr>
        <p:spPr/>
        <p:txBody>
          <a:bodyPr/>
          <a:lstStyle>
            <a:lvl1pPr>
              <a:defRPr/>
            </a:lvl1pPr>
          </a:lstStyle>
          <a:p>
            <a:pPr>
              <a:defRPr/>
            </a:pPr>
            <a:fld id="{B9838AAC-8FCB-4319-A461-142C43B4D60E}" type="datetimeFigureOut">
              <a:rPr lang="en-US"/>
              <a:pPr>
                <a:defRPr/>
              </a:pPr>
              <a:t>2/11/2025</a:t>
            </a:fld>
            <a:endParaRPr lang="en-US"/>
          </a:p>
        </p:txBody>
      </p:sp>
      <p:sp>
        <p:nvSpPr>
          <p:cNvPr id="5" name="Footer Placeholder 4">
            <a:extLst>
              <a:ext uri="{FF2B5EF4-FFF2-40B4-BE49-F238E27FC236}">
                <a16:creationId xmlns:a16="http://schemas.microsoft.com/office/drawing/2014/main" id="{70B67DDD-0CAB-1E2F-62AF-246D7E161872}"/>
              </a:ext>
            </a:extLst>
          </p:cNvPr>
          <p:cNvSpPr>
            <a:spLocks noGrp="1"/>
          </p:cNvSpPr>
          <p:nvPr>
            <p:ph type="ftr" sz="quarter" idx="15"/>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531195F-BCB3-F862-167B-E5B09EC391FA}"/>
              </a:ext>
            </a:extLst>
          </p:cNvPr>
          <p:cNvSpPr>
            <a:spLocks noGrp="1"/>
          </p:cNvSpPr>
          <p:nvPr>
            <p:ph type="sldNum" sz="quarter" idx="16"/>
          </p:nvPr>
        </p:nvSpPr>
        <p:spPr/>
        <p:txBody>
          <a:bodyPr/>
          <a:lstStyle>
            <a:lvl1pPr>
              <a:defRPr/>
            </a:lvl1pPr>
          </a:lstStyle>
          <a:p>
            <a:pPr>
              <a:defRPr/>
            </a:pPr>
            <a:fld id="{199CA985-1A41-45EA-B20F-DF1FA7F0FFE9}" type="slidenum">
              <a:rPr lang="en-US"/>
              <a:pPr>
                <a:defRPr/>
              </a:pPr>
              <a:t>‹#›</a:t>
            </a:fld>
            <a:endParaRPr lang="en-US"/>
          </a:p>
        </p:txBody>
      </p:sp>
    </p:spTree>
    <p:extLst>
      <p:ext uri="{BB962C8B-B14F-4D97-AF65-F5344CB8AC3E}">
        <p14:creationId xmlns:p14="http://schemas.microsoft.com/office/powerpoint/2010/main" val="1730860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14E1B5-539F-9FDA-65F6-5AB4EF212CC1}"/>
              </a:ext>
            </a:extLst>
          </p:cNvPr>
          <p:cNvSpPr>
            <a:spLocks noGrp="1"/>
          </p:cNvSpPr>
          <p:nvPr>
            <p:ph type="dt" sz="half" idx="10"/>
          </p:nvPr>
        </p:nvSpPr>
        <p:spPr/>
        <p:txBody>
          <a:bodyPr/>
          <a:lstStyle>
            <a:lvl1pPr>
              <a:defRPr/>
            </a:lvl1pPr>
          </a:lstStyle>
          <a:p>
            <a:pPr>
              <a:defRPr/>
            </a:pPr>
            <a:fld id="{7EF7FD09-8CB6-4885-981B-3A80A193AB26}" type="datetimeFigureOut">
              <a:rPr lang="en-US"/>
              <a:pPr>
                <a:defRPr/>
              </a:pPr>
              <a:t>2/11/2025</a:t>
            </a:fld>
            <a:endParaRPr lang="en-US"/>
          </a:p>
        </p:txBody>
      </p:sp>
      <p:sp>
        <p:nvSpPr>
          <p:cNvPr id="5" name="Footer Placeholder 4">
            <a:extLst>
              <a:ext uri="{FF2B5EF4-FFF2-40B4-BE49-F238E27FC236}">
                <a16:creationId xmlns:a16="http://schemas.microsoft.com/office/drawing/2014/main" id="{878BBFA4-0714-175E-4781-68B3E684AED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34725E9-824C-7678-BB6C-43785CDA3B79}"/>
              </a:ext>
            </a:extLst>
          </p:cNvPr>
          <p:cNvSpPr>
            <a:spLocks noGrp="1"/>
          </p:cNvSpPr>
          <p:nvPr>
            <p:ph type="sldNum" sz="quarter" idx="12"/>
          </p:nvPr>
        </p:nvSpPr>
        <p:spPr/>
        <p:txBody>
          <a:bodyPr/>
          <a:lstStyle>
            <a:lvl1pPr>
              <a:defRPr/>
            </a:lvl1pPr>
          </a:lstStyle>
          <a:p>
            <a:pPr>
              <a:defRPr/>
            </a:pPr>
            <a:fld id="{44D5101A-67F0-4D6C-A22A-BB3D6C77D89F}" type="slidenum">
              <a:rPr lang="en-US"/>
              <a:pPr>
                <a:defRPr/>
              </a:pPr>
              <a:t>‹#›</a:t>
            </a:fld>
            <a:endParaRPr lang="en-US"/>
          </a:p>
        </p:txBody>
      </p:sp>
    </p:spTree>
    <p:extLst>
      <p:ext uri="{BB962C8B-B14F-4D97-AF65-F5344CB8AC3E}">
        <p14:creationId xmlns:p14="http://schemas.microsoft.com/office/powerpoint/2010/main" val="3279618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9572" y="671972"/>
            <a:ext cx="1079072" cy="5788752"/>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2041" y="671972"/>
            <a:ext cx="5727155" cy="57887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80CE46-24AF-247F-4C46-95367DCEEF97}"/>
              </a:ext>
            </a:extLst>
          </p:cNvPr>
          <p:cNvSpPr>
            <a:spLocks noGrp="1"/>
          </p:cNvSpPr>
          <p:nvPr>
            <p:ph type="dt" sz="half" idx="10"/>
          </p:nvPr>
        </p:nvSpPr>
        <p:spPr/>
        <p:txBody>
          <a:bodyPr/>
          <a:lstStyle>
            <a:lvl1pPr>
              <a:defRPr/>
            </a:lvl1pPr>
          </a:lstStyle>
          <a:p>
            <a:pPr>
              <a:defRPr/>
            </a:pPr>
            <a:fld id="{51CC5822-F83A-4B25-8294-BB2A574F69AE}" type="datetimeFigureOut">
              <a:rPr lang="en-US"/>
              <a:pPr>
                <a:defRPr/>
              </a:pPr>
              <a:t>2/11/2025</a:t>
            </a:fld>
            <a:endParaRPr lang="en-US"/>
          </a:p>
        </p:txBody>
      </p:sp>
      <p:sp>
        <p:nvSpPr>
          <p:cNvPr id="5" name="Footer Placeholder 4">
            <a:extLst>
              <a:ext uri="{FF2B5EF4-FFF2-40B4-BE49-F238E27FC236}">
                <a16:creationId xmlns:a16="http://schemas.microsoft.com/office/drawing/2014/main" id="{B3EFBA84-5E17-7290-FE36-BDE039FE5F8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5EBEAAE-201E-FA8D-3F40-32FD3D7B6352}"/>
              </a:ext>
            </a:extLst>
          </p:cNvPr>
          <p:cNvSpPr>
            <a:spLocks noGrp="1"/>
          </p:cNvSpPr>
          <p:nvPr>
            <p:ph type="sldNum" sz="quarter" idx="12"/>
          </p:nvPr>
        </p:nvSpPr>
        <p:spPr/>
        <p:txBody>
          <a:bodyPr/>
          <a:lstStyle>
            <a:lvl1pPr>
              <a:defRPr/>
            </a:lvl1pPr>
          </a:lstStyle>
          <a:p>
            <a:pPr>
              <a:defRPr/>
            </a:pPr>
            <a:fld id="{17427438-3211-48F5-A866-18CBE5D6CECF}" type="slidenum">
              <a:rPr lang="en-US"/>
              <a:pPr>
                <a:defRPr/>
              </a:pPr>
              <a:t>‹#›</a:t>
            </a:fld>
            <a:endParaRPr lang="en-US"/>
          </a:p>
        </p:txBody>
      </p:sp>
    </p:spTree>
    <p:extLst>
      <p:ext uri="{BB962C8B-B14F-4D97-AF65-F5344CB8AC3E}">
        <p14:creationId xmlns:p14="http://schemas.microsoft.com/office/powerpoint/2010/main" val="1758743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68"/>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A12ED4-36E5-C1AE-AD43-70F2A2A20962}"/>
              </a:ext>
            </a:extLst>
          </p:cNvPr>
          <p:cNvSpPr>
            <a:spLocks noGrp="1"/>
          </p:cNvSpPr>
          <p:nvPr>
            <p:ph type="dt" sz="half" idx="10"/>
          </p:nvPr>
        </p:nvSpPr>
        <p:spPr/>
        <p:txBody>
          <a:bodyPr/>
          <a:lstStyle>
            <a:lvl1pPr>
              <a:defRPr/>
            </a:lvl1pPr>
          </a:lstStyle>
          <a:p>
            <a:pPr>
              <a:defRPr/>
            </a:pPr>
            <a:fld id="{3A53A7DE-4750-4C11-9F05-3613029CAB05}" type="datetimeFigureOut">
              <a:rPr lang="en-US"/>
              <a:pPr>
                <a:defRPr/>
              </a:pPr>
              <a:t>2/11/2025</a:t>
            </a:fld>
            <a:endParaRPr lang="en-US"/>
          </a:p>
        </p:txBody>
      </p:sp>
      <p:sp>
        <p:nvSpPr>
          <p:cNvPr id="5" name="Footer Placeholder 4">
            <a:extLst>
              <a:ext uri="{FF2B5EF4-FFF2-40B4-BE49-F238E27FC236}">
                <a16:creationId xmlns:a16="http://schemas.microsoft.com/office/drawing/2014/main" id="{142F137B-CA6D-3946-DE99-E5E2F72FCC8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D79285F-6314-4AAE-6C14-37643A6E5137}"/>
              </a:ext>
            </a:extLst>
          </p:cNvPr>
          <p:cNvSpPr>
            <a:spLocks noGrp="1"/>
          </p:cNvSpPr>
          <p:nvPr>
            <p:ph type="sldNum" sz="quarter" idx="12"/>
          </p:nvPr>
        </p:nvSpPr>
        <p:spPr/>
        <p:txBody>
          <a:bodyPr/>
          <a:lstStyle>
            <a:lvl1pPr>
              <a:defRPr/>
            </a:lvl1pPr>
          </a:lstStyle>
          <a:p>
            <a:pPr>
              <a:defRPr/>
            </a:pPr>
            <a:fld id="{BD08293C-7C1B-4305-A69E-CD38E704C4CB}" type="slidenum">
              <a:rPr lang="en-US"/>
              <a:pPr>
                <a:defRPr/>
              </a:pPr>
              <a:t>‹#›</a:t>
            </a:fld>
            <a:endParaRPr lang="en-US"/>
          </a:p>
        </p:txBody>
      </p:sp>
    </p:spTree>
    <p:extLst>
      <p:ext uri="{BB962C8B-B14F-4D97-AF65-F5344CB8AC3E}">
        <p14:creationId xmlns:p14="http://schemas.microsoft.com/office/powerpoint/2010/main" val="4039565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2040" y="2977208"/>
            <a:ext cx="6997915" cy="2013467"/>
          </a:xfrm>
        </p:spPr>
        <p:txBody>
          <a:bodyPr anchor="b"/>
          <a:lstStyle>
            <a:lvl1pPr algn="l">
              <a:defRPr sz="4409" b="0" cap="none"/>
            </a:lvl1pPr>
          </a:lstStyle>
          <a:p>
            <a:r>
              <a:rPr lang="en-US"/>
              <a:t>Click to edit Master title style</a:t>
            </a:r>
          </a:p>
        </p:txBody>
      </p:sp>
      <p:sp>
        <p:nvSpPr>
          <p:cNvPr id="3" name="Text Placeholder 2"/>
          <p:cNvSpPr>
            <a:spLocks noGrp="1"/>
          </p:cNvSpPr>
          <p:nvPr>
            <p:ph type="body" idx="1"/>
          </p:nvPr>
        </p:nvSpPr>
        <p:spPr>
          <a:xfrm>
            <a:off x="672040" y="4990673"/>
            <a:ext cx="6997915" cy="948432"/>
          </a:xfrm>
        </p:spPr>
        <p:txBody>
          <a:bodyPr anchor="t"/>
          <a:lstStyle>
            <a:lvl1pPr marL="0" indent="0" algn="l">
              <a:buNone/>
              <a:defRPr sz="2205">
                <a:solidFill>
                  <a:schemeClr val="tx1">
                    <a:lumMod val="50000"/>
                    <a:lumOff val="50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702B4-6FEA-7FB1-8F1B-2D574537900E}"/>
              </a:ext>
            </a:extLst>
          </p:cNvPr>
          <p:cNvSpPr>
            <a:spLocks noGrp="1"/>
          </p:cNvSpPr>
          <p:nvPr>
            <p:ph type="dt" sz="half" idx="10"/>
          </p:nvPr>
        </p:nvSpPr>
        <p:spPr/>
        <p:txBody>
          <a:bodyPr/>
          <a:lstStyle>
            <a:lvl1pPr>
              <a:defRPr/>
            </a:lvl1pPr>
          </a:lstStyle>
          <a:p>
            <a:pPr>
              <a:defRPr/>
            </a:pPr>
            <a:fld id="{899C6BA3-D9AC-4768-BCCE-547183ED1797}" type="datetimeFigureOut">
              <a:rPr lang="en-US"/>
              <a:pPr>
                <a:defRPr/>
              </a:pPr>
              <a:t>2/11/2025</a:t>
            </a:fld>
            <a:endParaRPr lang="en-US"/>
          </a:p>
        </p:txBody>
      </p:sp>
      <p:sp>
        <p:nvSpPr>
          <p:cNvPr id="5" name="Footer Placeholder 4">
            <a:extLst>
              <a:ext uri="{FF2B5EF4-FFF2-40B4-BE49-F238E27FC236}">
                <a16:creationId xmlns:a16="http://schemas.microsoft.com/office/drawing/2014/main" id="{45DE2E1F-E914-3E82-64D9-27558AE410F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5692A16-D6FF-70D1-A45E-693A439E215F}"/>
              </a:ext>
            </a:extLst>
          </p:cNvPr>
          <p:cNvSpPr>
            <a:spLocks noGrp="1"/>
          </p:cNvSpPr>
          <p:nvPr>
            <p:ph type="sldNum" sz="quarter" idx="12"/>
          </p:nvPr>
        </p:nvSpPr>
        <p:spPr/>
        <p:txBody>
          <a:bodyPr/>
          <a:lstStyle>
            <a:lvl1pPr>
              <a:defRPr/>
            </a:lvl1pPr>
          </a:lstStyle>
          <a:p>
            <a:pPr>
              <a:defRPr/>
            </a:pPr>
            <a:fld id="{16FA0245-4420-48AF-82B7-F41BCD9AE18C}" type="slidenum">
              <a:rPr lang="en-US"/>
              <a:pPr>
                <a:defRPr/>
              </a:pPr>
              <a:t>‹#›</a:t>
            </a:fld>
            <a:endParaRPr lang="en-US"/>
          </a:p>
        </p:txBody>
      </p:sp>
    </p:spTree>
    <p:extLst>
      <p:ext uri="{BB962C8B-B14F-4D97-AF65-F5344CB8AC3E}">
        <p14:creationId xmlns:p14="http://schemas.microsoft.com/office/powerpoint/2010/main" val="1247636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2042" y="671971"/>
            <a:ext cx="6997914" cy="1455937"/>
          </a:xfrm>
        </p:spPr>
        <p:txBody>
          <a:bodyPr/>
          <a:lstStyle/>
          <a:p>
            <a:r>
              <a:rPr lang="en-US"/>
              <a:t>Click to edit Master title style</a:t>
            </a:r>
          </a:p>
        </p:txBody>
      </p:sp>
      <p:sp>
        <p:nvSpPr>
          <p:cNvPr id="3" name="Content Placeholder 2"/>
          <p:cNvSpPr>
            <a:spLocks noGrp="1"/>
          </p:cNvSpPr>
          <p:nvPr>
            <p:ph sz="half" idx="1"/>
          </p:nvPr>
        </p:nvSpPr>
        <p:spPr>
          <a:xfrm>
            <a:off x="672042" y="2381649"/>
            <a:ext cx="3404426" cy="4277832"/>
          </a:xfrm>
        </p:spPr>
        <p:txBody>
          <a:bodyPr/>
          <a:lstStyle>
            <a:lvl1pPr>
              <a:defRPr sz="1984"/>
            </a:lvl1pPr>
            <a:lvl2pPr>
              <a:defRPr sz="1764"/>
            </a:lvl2pPr>
            <a:lvl3pPr>
              <a:defRPr sz="1543"/>
            </a:lvl3pPr>
            <a:lvl4pPr>
              <a:defRPr sz="1323"/>
            </a:lvl4pPr>
            <a:lvl5pPr>
              <a:defRPr sz="1323"/>
            </a:lvl5pPr>
            <a:lvl6pPr>
              <a:defRPr sz="1323"/>
            </a:lvl6pPr>
            <a:lvl7pPr>
              <a:defRPr sz="1323"/>
            </a:lvl7pPr>
            <a:lvl8pPr>
              <a:defRPr sz="1323"/>
            </a:lvl8pPr>
            <a:lvl9pPr>
              <a:defRPr sz="132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265529" y="2381651"/>
            <a:ext cx="3404427" cy="4277834"/>
          </a:xfrm>
        </p:spPr>
        <p:txBody>
          <a:bodyPr/>
          <a:lstStyle>
            <a:lvl1pPr>
              <a:defRPr sz="1984"/>
            </a:lvl1pPr>
            <a:lvl2pPr>
              <a:defRPr sz="1764"/>
            </a:lvl2pPr>
            <a:lvl3pPr>
              <a:defRPr sz="1543"/>
            </a:lvl3pPr>
            <a:lvl4pPr>
              <a:defRPr sz="1323"/>
            </a:lvl4pPr>
            <a:lvl5pPr>
              <a:defRPr sz="1323"/>
            </a:lvl5pPr>
            <a:lvl6pPr>
              <a:defRPr sz="1323"/>
            </a:lvl6pPr>
            <a:lvl7pPr>
              <a:defRPr sz="1323"/>
            </a:lvl7pPr>
            <a:lvl8pPr>
              <a:defRPr sz="1323"/>
            </a:lvl8pPr>
            <a:lvl9pPr>
              <a:defRPr sz="132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39B2FCCD-6481-9314-1F58-E44455AF7C94}"/>
              </a:ext>
            </a:extLst>
          </p:cNvPr>
          <p:cNvSpPr>
            <a:spLocks noGrp="1"/>
          </p:cNvSpPr>
          <p:nvPr>
            <p:ph type="dt" sz="half" idx="10"/>
          </p:nvPr>
        </p:nvSpPr>
        <p:spPr/>
        <p:txBody>
          <a:bodyPr/>
          <a:lstStyle>
            <a:lvl1pPr>
              <a:defRPr/>
            </a:lvl1pPr>
          </a:lstStyle>
          <a:p>
            <a:pPr>
              <a:defRPr/>
            </a:pPr>
            <a:fld id="{36589777-3761-4ABB-AD80-43ED748B6181}" type="datetimeFigureOut">
              <a:rPr lang="en-US"/>
              <a:pPr>
                <a:defRPr/>
              </a:pPr>
              <a:t>2/11/2025</a:t>
            </a:fld>
            <a:endParaRPr lang="en-US"/>
          </a:p>
        </p:txBody>
      </p:sp>
      <p:sp>
        <p:nvSpPr>
          <p:cNvPr id="6" name="Footer Placeholder 4">
            <a:extLst>
              <a:ext uri="{FF2B5EF4-FFF2-40B4-BE49-F238E27FC236}">
                <a16:creationId xmlns:a16="http://schemas.microsoft.com/office/drawing/2014/main" id="{CAA4D042-713E-78DF-437A-6331EA1FE50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6E9DA41-7B24-E28A-DC40-533B3EB2849D}"/>
              </a:ext>
            </a:extLst>
          </p:cNvPr>
          <p:cNvSpPr>
            <a:spLocks noGrp="1"/>
          </p:cNvSpPr>
          <p:nvPr>
            <p:ph type="sldNum" sz="quarter" idx="12"/>
          </p:nvPr>
        </p:nvSpPr>
        <p:spPr/>
        <p:txBody>
          <a:bodyPr/>
          <a:lstStyle>
            <a:lvl1pPr>
              <a:defRPr/>
            </a:lvl1pPr>
          </a:lstStyle>
          <a:p>
            <a:pPr>
              <a:defRPr/>
            </a:pPr>
            <a:fld id="{D6050C24-A1B2-479C-814B-EB820F5D034B}" type="slidenum">
              <a:rPr lang="en-US"/>
              <a:pPr>
                <a:defRPr/>
              </a:pPr>
              <a:t>‹#›</a:t>
            </a:fld>
            <a:endParaRPr lang="en-US"/>
          </a:p>
        </p:txBody>
      </p:sp>
    </p:spTree>
    <p:extLst>
      <p:ext uri="{BB962C8B-B14F-4D97-AF65-F5344CB8AC3E}">
        <p14:creationId xmlns:p14="http://schemas.microsoft.com/office/powerpoint/2010/main" val="1597292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2041" y="671971"/>
            <a:ext cx="6997913" cy="145593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2041" y="2382084"/>
            <a:ext cx="3407251" cy="635222"/>
          </a:xfrm>
        </p:spPr>
        <p:txBody>
          <a:bodyPr anchor="b">
            <a:noAutofit/>
          </a:bodyPr>
          <a:lstStyle>
            <a:lvl1pPr marL="0" indent="0">
              <a:buNone/>
              <a:defRPr sz="2646" b="0"/>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672041" y="3017307"/>
            <a:ext cx="3407251" cy="3642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262702" y="2382084"/>
            <a:ext cx="3407251" cy="635222"/>
          </a:xfrm>
        </p:spPr>
        <p:txBody>
          <a:bodyPr anchor="b">
            <a:noAutofit/>
          </a:bodyPr>
          <a:lstStyle>
            <a:lvl1pPr marL="0" indent="0">
              <a:buNone/>
              <a:defRPr sz="2646" b="0"/>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4262702" y="3017307"/>
            <a:ext cx="3407251" cy="3642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B8685F8-DB36-905A-8F89-6CDF9472D03A}"/>
              </a:ext>
            </a:extLst>
          </p:cNvPr>
          <p:cNvSpPr>
            <a:spLocks noGrp="1"/>
          </p:cNvSpPr>
          <p:nvPr>
            <p:ph type="dt" sz="half" idx="10"/>
          </p:nvPr>
        </p:nvSpPr>
        <p:spPr/>
        <p:txBody>
          <a:bodyPr/>
          <a:lstStyle>
            <a:lvl1pPr>
              <a:defRPr/>
            </a:lvl1pPr>
          </a:lstStyle>
          <a:p>
            <a:pPr>
              <a:defRPr/>
            </a:pPr>
            <a:fld id="{045D734F-24FF-4235-8C0A-E857C3C0C702}" type="datetimeFigureOut">
              <a:rPr lang="en-US"/>
              <a:pPr>
                <a:defRPr/>
              </a:pPr>
              <a:t>2/11/2025</a:t>
            </a:fld>
            <a:endParaRPr lang="en-US"/>
          </a:p>
        </p:txBody>
      </p:sp>
      <p:sp>
        <p:nvSpPr>
          <p:cNvPr id="8" name="Footer Placeholder 4">
            <a:extLst>
              <a:ext uri="{FF2B5EF4-FFF2-40B4-BE49-F238E27FC236}">
                <a16:creationId xmlns:a16="http://schemas.microsoft.com/office/drawing/2014/main" id="{6B614919-4465-19A6-9A1A-5A109896E694}"/>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0E8DE678-29D2-D1A7-7EF2-22A12AEA016C}"/>
              </a:ext>
            </a:extLst>
          </p:cNvPr>
          <p:cNvSpPr>
            <a:spLocks noGrp="1"/>
          </p:cNvSpPr>
          <p:nvPr>
            <p:ph type="sldNum" sz="quarter" idx="12"/>
          </p:nvPr>
        </p:nvSpPr>
        <p:spPr/>
        <p:txBody>
          <a:bodyPr/>
          <a:lstStyle>
            <a:lvl1pPr>
              <a:defRPr/>
            </a:lvl1pPr>
          </a:lstStyle>
          <a:p>
            <a:pPr>
              <a:defRPr/>
            </a:pPr>
            <a:fld id="{837DAD67-7F11-4274-8BD9-4A37BB773BE6}" type="slidenum">
              <a:rPr lang="en-US"/>
              <a:pPr>
                <a:defRPr/>
              </a:pPr>
              <a:t>‹#›</a:t>
            </a:fld>
            <a:endParaRPr lang="en-US"/>
          </a:p>
        </p:txBody>
      </p:sp>
    </p:spTree>
    <p:extLst>
      <p:ext uri="{BB962C8B-B14F-4D97-AF65-F5344CB8AC3E}">
        <p14:creationId xmlns:p14="http://schemas.microsoft.com/office/powerpoint/2010/main" val="518821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2041" y="671971"/>
            <a:ext cx="6997914" cy="1455937"/>
          </a:xfrm>
        </p:spPr>
        <p:txBody>
          <a:bodyPr/>
          <a:lstStyle/>
          <a:p>
            <a:r>
              <a:rPr lang="en-US"/>
              <a:t>Click to edit Master title style</a:t>
            </a:r>
          </a:p>
        </p:txBody>
      </p:sp>
      <p:sp>
        <p:nvSpPr>
          <p:cNvPr id="3" name="Date Placeholder 3">
            <a:extLst>
              <a:ext uri="{FF2B5EF4-FFF2-40B4-BE49-F238E27FC236}">
                <a16:creationId xmlns:a16="http://schemas.microsoft.com/office/drawing/2014/main" id="{4D1A7A85-4E86-4F11-B11F-4EA08A0862BE}"/>
              </a:ext>
            </a:extLst>
          </p:cNvPr>
          <p:cNvSpPr>
            <a:spLocks noGrp="1"/>
          </p:cNvSpPr>
          <p:nvPr>
            <p:ph type="dt" sz="half" idx="10"/>
          </p:nvPr>
        </p:nvSpPr>
        <p:spPr/>
        <p:txBody>
          <a:bodyPr/>
          <a:lstStyle>
            <a:lvl1pPr>
              <a:defRPr/>
            </a:lvl1pPr>
          </a:lstStyle>
          <a:p>
            <a:pPr>
              <a:defRPr/>
            </a:pPr>
            <a:fld id="{223B3507-95E6-4E07-B3A2-6B77BC098802}" type="datetimeFigureOut">
              <a:rPr lang="en-US"/>
              <a:pPr>
                <a:defRPr/>
              </a:pPr>
              <a:t>2/11/2025</a:t>
            </a:fld>
            <a:endParaRPr lang="en-US"/>
          </a:p>
        </p:txBody>
      </p:sp>
      <p:sp>
        <p:nvSpPr>
          <p:cNvPr id="4" name="Footer Placeholder 4">
            <a:extLst>
              <a:ext uri="{FF2B5EF4-FFF2-40B4-BE49-F238E27FC236}">
                <a16:creationId xmlns:a16="http://schemas.microsoft.com/office/drawing/2014/main" id="{F400817D-CE06-59B4-7337-BE53B7D7AB3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F77EB165-95DC-A4FB-DC9B-C70BB4762BED}"/>
              </a:ext>
            </a:extLst>
          </p:cNvPr>
          <p:cNvSpPr>
            <a:spLocks noGrp="1"/>
          </p:cNvSpPr>
          <p:nvPr>
            <p:ph type="sldNum" sz="quarter" idx="12"/>
          </p:nvPr>
        </p:nvSpPr>
        <p:spPr/>
        <p:txBody>
          <a:bodyPr/>
          <a:lstStyle>
            <a:lvl1pPr>
              <a:defRPr/>
            </a:lvl1pPr>
          </a:lstStyle>
          <a:p>
            <a:pPr>
              <a:defRPr/>
            </a:pPr>
            <a:fld id="{1D224733-E1B2-4603-9465-53CC0113A89D}" type="slidenum">
              <a:rPr lang="en-US"/>
              <a:pPr>
                <a:defRPr/>
              </a:pPr>
              <a:t>‹#›</a:t>
            </a:fld>
            <a:endParaRPr lang="en-US"/>
          </a:p>
        </p:txBody>
      </p:sp>
    </p:spTree>
    <p:extLst>
      <p:ext uri="{BB962C8B-B14F-4D97-AF65-F5344CB8AC3E}">
        <p14:creationId xmlns:p14="http://schemas.microsoft.com/office/powerpoint/2010/main" val="1528175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4FAD9D1-ED4F-F9CC-B2C4-3A9C0C08D47D}"/>
              </a:ext>
            </a:extLst>
          </p:cNvPr>
          <p:cNvSpPr>
            <a:spLocks noGrp="1"/>
          </p:cNvSpPr>
          <p:nvPr>
            <p:ph type="dt" sz="half" idx="10"/>
          </p:nvPr>
        </p:nvSpPr>
        <p:spPr/>
        <p:txBody>
          <a:bodyPr/>
          <a:lstStyle>
            <a:lvl1pPr>
              <a:defRPr/>
            </a:lvl1pPr>
          </a:lstStyle>
          <a:p>
            <a:pPr>
              <a:defRPr/>
            </a:pPr>
            <a:fld id="{C1EA81FB-6BD0-4B66-B5CB-D986B9FD3CA4}" type="datetimeFigureOut">
              <a:rPr lang="en-US"/>
              <a:pPr>
                <a:defRPr/>
              </a:pPr>
              <a:t>2/11/2025</a:t>
            </a:fld>
            <a:endParaRPr lang="en-US"/>
          </a:p>
        </p:txBody>
      </p:sp>
      <p:sp>
        <p:nvSpPr>
          <p:cNvPr id="3" name="Footer Placeholder 4">
            <a:extLst>
              <a:ext uri="{FF2B5EF4-FFF2-40B4-BE49-F238E27FC236}">
                <a16:creationId xmlns:a16="http://schemas.microsoft.com/office/drawing/2014/main" id="{51AF7747-9CAC-F1F2-EF7F-022C39E80E43}"/>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E36B1AC0-DE70-E725-4230-35EB33003452}"/>
              </a:ext>
            </a:extLst>
          </p:cNvPr>
          <p:cNvSpPr>
            <a:spLocks noGrp="1"/>
          </p:cNvSpPr>
          <p:nvPr>
            <p:ph type="sldNum" sz="quarter" idx="12"/>
          </p:nvPr>
        </p:nvSpPr>
        <p:spPr/>
        <p:txBody>
          <a:bodyPr/>
          <a:lstStyle>
            <a:lvl1pPr>
              <a:defRPr/>
            </a:lvl1pPr>
          </a:lstStyle>
          <a:p>
            <a:pPr>
              <a:defRPr/>
            </a:pPr>
            <a:fld id="{BFB44F28-2D5B-45A3-B751-75B925E8826A}" type="slidenum">
              <a:rPr lang="en-US"/>
              <a:pPr>
                <a:defRPr/>
              </a:pPr>
              <a:t>‹#›</a:t>
            </a:fld>
            <a:endParaRPr lang="en-US"/>
          </a:p>
        </p:txBody>
      </p:sp>
    </p:spTree>
    <p:extLst>
      <p:ext uri="{BB962C8B-B14F-4D97-AF65-F5344CB8AC3E}">
        <p14:creationId xmlns:p14="http://schemas.microsoft.com/office/powerpoint/2010/main" val="1189192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2041" y="1651933"/>
            <a:ext cx="3075982" cy="1409272"/>
          </a:xfrm>
        </p:spPr>
        <p:txBody>
          <a:bodyPr anchor="b"/>
          <a:lstStyle>
            <a:lvl1pPr>
              <a:defRPr sz="2205"/>
            </a:lvl1pPr>
          </a:lstStyle>
          <a:p>
            <a:r>
              <a:rPr lang="en-US"/>
              <a:t>Click to edit Master title style</a:t>
            </a:r>
          </a:p>
        </p:txBody>
      </p:sp>
      <p:sp>
        <p:nvSpPr>
          <p:cNvPr id="3" name="Content Placeholder 2"/>
          <p:cNvSpPr>
            <a:spLocks noGrp="1"/>
          </p:cNvSpPr>
          <p:nvPr>
            <p:ph idx="1"/>
          </p:nvPr>
        </p:nvSpPr>
        <p:spPr>
          <a:xfrm>
            <a:off x="3937083" y="567610"/>
            <a:ext cx="3732871"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2041" y="3061205"/>
            <a:ext cx="3075982" cy="2848876"/>
          </a:xfrm>
        </p:spPr>
        <p:txBody>
          <a:bodyPr/>
          <a:lstStyle>
            <a:lvl1pPr marL="0" indent="0">
              <a:buNone/>
              <a:defRPr sz="1543"/>
            </a:lvl1pPr>
            <a:lvl2pPr marL="377979" indent="0">
              <a:buNone/>
              <a:defRPr sz="1157"/>
            </a:lvl2pPr>
            <a:lvl3pPr marL="755957" indent="0">
              <a:buNone/>
              <a:defRPr sz="992"/>
            </a:lvl3pPr>
            <a:lvl4pPr marL="1133936" indent="0">
              <a:buNone/>
              <a:defRPr sz="827"/>
            </a:lvl4pPr>
            <a:lvl5pPr marL="1511915" indent="0">
              <a:buNone/>
              <a:defRPr sz="827"/>
            </a:lvl5pPr>
            <a:lvl6pPr marL="1889893" indent="0">
              <a:buNone/>
              <a:defRPr sz="827"/>
            </a:lvl6pPr>
            <a:lvl7pPr marL="2267872" indent="0">
              <a:buNone/>
              <a:defRPr sz="827"/>
            </a:lvl7pPr>
            <a:lvl8pPr marL="2645851" indent="0">
              <a:buNone/>
              <a:defRPr sz="827"/>
            </a:lvl8pPr>
            <a:lvl9pPr marL="3023829" indent="0">
              <a:buNone/>
              <a:defRPr sz="827"/>
            </a:lvl9pPr>
          </a:lstStyle>
          <a:p>
            <a:pPr lvl="0"/>
            <a:r>
              <a:rPr lang="en-US"/>
              <a:t>Click to edit Master text styles</a:t>
            </a:r>
          </a:p>
        </p:txBody>
      </p:sp>
      <p:sp>
        <p:nvSpPr>
          <p:cNvPr id="5" name="Date Placeholder 3">
            <a:extLst>
              <a:ext uri="{FF2B5EF4-FFF2-40B4-BE49-F238E27FC236}">
                <a16:creationId xmlns:a16="http://schemas.microsoft.com/office/drawing/2014/main" id="{0E0890E1-D7CB-AB82-041E-FFE5B06658CF}"/>
              </a:ext>
            </a:extLst>
          </p:cNvPr>
          <p:cNvSpPr>
            <a:spLocks noGrp="1"/>
          </p:cNvSpPr>
          <p:nvPr>
            <p:ph type="dt" sz="half" idx="10"/>
          </p:nvPr>
        </p:nvSpPr>
        <p:spPr/>
        <p:txBody>
          <a:bodyPr/>
          <a:lstStyle>
            <a:lvl1pPr>
              <a:defRPr/>
            </a:lvl1pPr>
          </a:lstStyle>
          <a:p>
            <a:pPr>
              <a:defRPr/>
            </a:pPr>
            <a:fld id="{BAF20C40-303D-4A58-BB13-0B8EB0D96378}" type="datetimeFigureOut">
              <a:rPr lang="en-US"/>
              <a:pPr>
                <a:defRPr/>
              </a:pPr>
              <a:t>2/11/2025</a:t>
            </a:fld>
            <a:endParaRPr lang="en-US"/>
          </a:p>
        </p:txBody>
      </p:sp>
      <p:sp>
        <p:nvSpPr>
          <p:cNvPr id="6" name="Footer Placeholder 4">
            <a:extLst>
              <a:ext uri="{FF2B5EF4-FFF2-40B4-BE49-F238E27FC236}">
                <a16:creationId xmlns:a16="http://schemas.microsoft.com/office/drawing/2014/main" id="{A5971D38-A6B9-6B6E-FF2A-CE08C5F2B5B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A7DB83B-F2A2-97CA-B770-1CCBF30258FB}"/>
              </a:ext>
            </a:extLst>
          </p:cNvPr>
          <p:cNvSpPr>
            <a:spLocks noGrp="1"/>
          </p:cNvSpPr>
          <p:nvPr>
            <p:ph type="sldNum" sz="quarter" idx="12"/>
          </p:nvPr>
        </p:nvSpPr>
        <p:spPr/>
        <p:txBody>
          <a:bodyPr/>
          <a:lstStyle>
            <a:lvl1pPr>
              <a:defRPr/>
            </a:lvl1pPr>
          </a:lstStyle>
          <a:p>
            <a:pPr>
              <a:defRPr/>
            </a:pPr>
            <a:fld id="{03BF8F56-394A-487C-BC10-F674F5F425B2}" type="slidenum">
              <a:rPr lang="en-US"/>
              <a:pPr>
                <a:defRPr/>
              </a:pPr>
              <a:t>‹#›</a:t>
            </a:fld>
            <a:endParaRPr lang="en-US"/>
          </a:p>
        </p:txBody>
      </p:sp>
    </p:spTree>
    <p:extLst>
      <p:ext uri="{BB962C8B-B14F-4D97-AF65-F5344CB8AC3E}">
        <p14:creationId xmlns:p14="http://schemas.microsoft.com/office/powerpoint/2010/main" val="792170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2041" y="5291772"/>
            <a:ext cx="6997914" cy="624724"/>
          </a:xfrm>
        </p:spPr>
        <p:txBody>
          <a:bodyPr anchor="b"/>
          <a:lstStyle>
            <a:lvl1pPr algn="l">
              <a:defRPr sz="2646" b="0"/>
            </a:lvl1pPr>
          </a:lstStyle>
          <a:p>
            <a:r>
              <a:rPr lang="en-US"/>
              <a:t>Click to edit Master title style</a:t>
            </a:r>
          </a:p>
        </p:txBody>
      </p:sp>
      <p:sp>
        <p:nvSpPr>
          <p:cNvPr id="3" name="Picture Placeholder 2"/>
          <p:cNvSpPr>
            <a:spLocks noGrp="1" noChangeAspect="1"/>
          </p:cNvSpPr>
          <p:nvPr>
            <p:ph type="pic" idx="1"/>
          </p:nvPr>
        </p:nvSpPr>
        <p:spPr>
          <a:xfrm>
            <a:off x="672041" y="671971"/>
            <a:ext cx="6997914" cy="4239192"/>
          </a:xfrm>
        </p:spPr>
        <p:txBody>
          <a:bodyPr anchor="t"/>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pPr lvl="0"/>
            <a:r>
              <a:rPr lang="en-US" noProof="0"/>
              <a:t>Click icon to add picture</a:t>
            </a:r>
          </a:p>
        </p:txBody>
      </p:sp>
      <p:sp>
        <p:nvSpPr>
          <p:cNvPr id="4" name="Text Placeholder 3"/>
          <p:cNvSpPr>
            <a:spLocks noGrp="1"/>
          </p:cNvSpPr>
          <p:nvPr>
            <p:ph type="body" sz="half" idx="2"/>
          </p:nvPr>
        </p:nvSpPr>
        <p:spPr>
          <a:xfrm>
            <a:off x="672041" y="5916496"/>
            <a:ext cx="6997914" cy="742987"/>
          </a:xfrm>
        </p:spPr>
        <p:txBody>
          <a:bodyPr/>
          <a:lstStyle>
            <a:lvl1pPr marL="0" indent="0">
              <a:buNone/>
              <a:defRPr sz="132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Date Placeholder 3">
            <a:extLst>
              <a:ext uri="{FF2B5EF4-FFF2-40B4-BE49-F238E27FC236}">
                <a16:creationId xmlns:a16="http://schemas.microsoft.com/office/drawing/2014/main" id="{F2A8040D-35F2-EB2C-5173-19F9E6C29651}"/>
              </a:ext>
            </a:extLst>
          </p:cNvPr>
          <p:cNvSpPr>
            <a:spLocks noGrp="1"/>
          </p:cNvSpPr>
          <p:nvPr>
            <p:ph type="dt" sz="half" idx="10"/>
          </p:nvPr>
        </p:nvSpPr>
        <p:spPr/>
        <p:txBody>
          <a:bodyPr/>
          <a:lstStyle>
            <a:lvl1pPr>
              <a:defRPr/>
            </a:lvl1pPr>
          </a:lstStyle>
          <a:p>
            <a:pPr>
              <a:defRPr/>
            </a:pPr>
            <a:fld id="{9FFDE380-13A5-49F4-91C1-DE2B183D45CA}" type="datetimeFigureOut">
              <a:rPr lang="en-US"/>
              <a:pPr>
                <a:defRPr/>
              </a:pPr>
              <a:t>2/11/2025</a:t>
            </a:fld>
            <a:endParaRPr lang="en-US"/>
          </a:p>
        </p:txBody>
      </p:sp>
      <p:sp>
        <p:nvSpPr>
          <p:cNvPr id="6" name="Footer Placeholder 4">
            <a:extLst>
              <a:ext uri="{FF2B5EF4-FFF2-40B4-BE49-F238E27FC236}">
                <a16:creationId xmlns:a16="http://schemas.microsoft.com/office/drawing/2014/main" id="{3035E709-40AF-79BC-5466-0DD1D19CB04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B5AA8F0-0214-1F34-0169-6ED2B611BCA6}"/>
              </a:ext>
            </a:extLst>
          </p:cNvPr>
          <p:cNvSpPr>
            <a:spLocks noGrp="1"/>
          </p:cNvSpPr>
          <p:nvPr>
            <p:ph type="sldNum" sz="quarter" idx="12"/>
          </p:nvPr>
        </p:nvSpPr>
        <p:spPr/>
        <p:txBody>
          <a:bodyPr/>
          <a:lstStyle>
            <a:lvl1pPr>
              <a:defRPr/>
            </a:lvl1pPr>
          </a:lstStyle>
          <a:p>
            <a:pPr>
              <a:defRPr/>
            </a:pPr>
            <a:fld id="{74F7E80D-4A11-4B62-84AB-69904779998B}" type="slidenum">
              <a:rPr lang="en-US"/>
              <a:pPr>
                <a:defRPr/>
              </a:pPr>
              <a:t>‹#›</a:t>
            </a:fld>
            <a:endParaRPr lang="en-US"/>
          </a:p>
        </p:txBody>
      </p:sp>
    </p:spTree>
    <p:extLst>
      <p:ext uri="{BB962C8B-B14F-4D97-AF65-F5344CB8AC3E}">
        <p14:creationId xmlns:p14="http://schemas.microsoft.com/office/powerpoint/2010/main" val="3528554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6">
            <a:extLst>
              <a:ext uri="{FF2B5EF4-FFF2-40B4-BE49-F238E27FC236}">
                <a16:creationId xmlns:a16="http://schemas.microsoft.com/office/drawing/2014/main" id="{0041C1C2-6CE1-22FE-50F0-7E8C8B1787C7}"/>
              </a:ext>
            </a:extLst>
          </p:cNvPr>
          <p:cNvGrpSpPr>
            <a:grpSpLocks/>
          </p:cNvGrpSpPr>
          <p:nvPr/>
        </p:nvGrpSpPr>
        <p:grpSpPr bwMode="auto">
          <a:xfrm>
            <a:off x="-9525" y="-9525"/>
            <a:ext cx="10110788" cy="7578725"/>
            <a:chOff x="-8467" y="-8468"/>
            <a:chExt cx="9171317" cy="6874935"/>
          </a:xfrm>
        </p:grpSpPr>
        <p:sp>
          <p:nvSpPr>
            <p:cNvPr id="7" name="Freeform 6">
              <a:extLst>
                <a:ext uri="{FF2B5EF4-FFF2-40B4-BE49-F238E27FC236}">
                  <a16:creationId xmlns:a16="http://schemas.microsoft.com/office/drawing/2014/main" id="{83923620-3476-F0C8-AEAB-6E0724D96F5C}"/>
                </a:ext>
              </a:extLst>
            </p:cNvPr>
            <p:cNvSpPr/>
            <p:nvPr/>
          </p:nvSpPr>
          <p:spPr>
            <a:xfrm>
              <a:off x="-8467" y="4013672"/>
              <a:ext cx="457918" cy="2852795"/>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a:extLst>
                <a:ext uri="{FF2B5EF4-FFF2-40B4-BE49-F238E27FC236}">
                  <a16:creationId xmlns:a16="http://schemas.microsoft.com/office/drawing/2014/main" id="{E798DADA-3256-D599-EA25-D43B569C1683}"/>
                </a:ext>
              </a:extLst>
            </p:cNvPr>
            <p:cNvCxnSpPr/>
            <p:nvPr/>
          </p:nvCxnSpPr>
          <p:spPr>
            <a:xfrm flipV="1">
              <a:off x="5130869" y="4174961"/>
              <a:ext cx="4021900" cy="268286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A5ABB60-EA20-8CD4-E642-BC25ACFF0CA3}"/>
                </a:ext>
              </a:extLst>
            </p:cNvPr>
            <p:cNvCxnSpPr/>
            <p:nvPr/>
          </p:nvCxnSpPr>
          <p:spPr>
            <a:xfrm>
              <a:off x="7043180" y="172"/>
              <a:ext cx="1218234" cy="6857654"/>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a:extLst>
                <a:ext uri="{FF2B5EF4-FFF2-40B4-BE49-F238E27FC236}">
                  <a16:creationId xmlns:a16="http://schemas.microsoft.com/office/drawing/2014/main" id="{49269243-E36C-06D0-A034-6ED193B357A1}"/>
                </a:ext>
              </a:extLst>
            </p:cNvPr>
            <p:cNvSpPr/>
            <p:nvPr/>
          </p:nvSpPr>
          <p:spPr>
            <a:xfrm>
              <a:off x="6891980" y="172"/>
              <a:ext cx="2269429" cy="6866295"/>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a:extLst>
                <a:ext uri="{FF2B5EF4-FFF2-40B4-BE49-F238E27FC236}">
                  <a16:creationId xmlns:a16="http://schemas.microsoft.com/office/drawing/2014/main" id="{80DFC9E6-36A8-67E0-D7E2-26F957248C9F}"/>
                </a:ext>
              </a:extLst>
            </p:cNvPr>
            <p:cNvSpPr/>
            <p:nvPr/>
          </p:nvSpPr>
          <p:spPr>
            <a:xfrm>
              <a:off x="7204459" y="-8468"/>
              <a:ext cx="1948310" cy="6866295"/>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a:extLst>
                <a:ext uri="{FF2B5EF4-FFF2-40B4-BE49-F238E27FC236}">
                  <a16:creationId xmlns:a16="http://schemas.microsoft.com/office/drawing/2014/main" id="{F72480CC-123A-C9BD-5234-E9D9D6F933F6}"/>
                </a:ext>
              </a:extLst>
            </p:cNvPr>
            <p:cNvSpPr/>
            <p:nvPr/>
          </p:nvSpPr>
          <p:spPr>
            <a:xfrm>
              <a:off x="6638542" y="3920066"/>
              <a:ext cx="2512789" cy="2937760"/>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a:extLst>
                <a:ext uri="{FF2B5EF4-FFF2-40B4-BE49-F238E27FC236}">
                  <a16:creationId xmlns:a16="http://schemas.microsoft.com/office/drawing/2014/main" id="{620391A1-48B9-386A-FD18-1D3C10C42368}"/>
                </a:ext>
              </a:extLst>
            </p:cNvPr>
            <p:cNvSpPr/>
            <p:nvPr/>
          </p:nvSpPr>
          <p:spPr>
            <a:xfrm>
              <a:off x="7010060" y="-8468"/>
              <a:ext cx="2142710" cy="6866295"/>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a:extLst>
                <a:ext uri="{FF2B5EF4-FFF2-40B4-BE49-F238E27FC236}">
                  <a16:creationId xmlns:a16="http://schemas.microsoft.com/office/drawing/2014/main" id="{9445C599-02C5-F4EF-4DC4-584228680EB8}"/>
                </a:ext>
              </a:extLst>
            </p:cNvPr>
            <p:cNvSpPr/>
            <p:nvPr/>
          </p:nvSpPr>
          <p:spPr>
            <a:xfrm>
              <a:off x="8295974" y="-8468"/>
              <a:ext cx="856795" cy="6866295"/>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a:extLst>
                <a:ext uri="{FF2B5EF4-FFF2-40B4-BE49-F238E27FC236}">
                  <a16:creationId xmlns:a16="http://schemas.microsoft.com/office/drawing/2014/main" id="{40E4C3B7-6627-8A9C-5D14-93C49874059E}"/>
                </a:ext>
              </a:extLst>
            </p:cNvPr>
            <p:cNvSpPr/>
            <p:nvPr/>
          </p:nvSpPr>
          <p:spPr>
            <a:xfrm>
              <a:off x="8094375" y="-8468"/>
              <a:ext cx="1067034" cy="6866295"/>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a:extLst>
                <a:ext uri="{FF2B5EF4-FFF2-40B4-BE49-F238E27FC236}">
                  <a16:creationId xmlns:a16="http://schemas.microsoft.com/office/drawing/2014/main" id="{FA590F02-4941-4C2B-A375-F623F7461554}"/>
                </a:ext>
              </a:extLst>
            </p:cNvPr>
            <p:cNvSpPr/>
            <p:nvPr/>
          </p:nvSpPr>
          <p:spPr>
            <a:xfrm>
              <a:off x="8068455" y="4893559"/>
              <a:ext cx="1094395"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a:extLst>
              <a:ext uri="{FF2B5EF4-FFF2-40B4-BE49-F238E27FC236}">
                <a16:creationId xmlns:a16="http://schemas.microsoft.com/office/drawing/2014/main" id="{47659072-A172-9DC9-07A6-D68385E6C11A}"/>
              </a:ext>
            </a:extLst>
          </p:cNvPr>
          <p:cNvSpPr>
            <a:spLocks noGrp="1"/>
          </p:cNvSpPr>
          <p:nvPr>
            <p:ph type="title"/>
          </p:nvPr>
        </p:nvSpPr>
        <p:spPr>
          <a:xfrm>
            <a:off x="671513" y="671513"/>
            <a:ext cx="6997700" cy="1455737"/>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123F94B-C2D1-DD82-F519-EC6AD267A8C6}"/>
              </a:ext>
            </a:extLst>
          </p:cNvPr>
          <p:cNvSpPr>
            <a:spLocks noGrp="1"/>
          </p:cNvSpPr>
          <p:nvPr>
            <p:ph type="body" idx="1"/>
          </p:nvPr>
        </p:nvSpPr>
        <p:spPr>
          <a:xfrm>
            <a:off x="671513" y="2381250"/>
            <a:ext cx="6997700" cy="42783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E76110-F9BC-A0DD-B85E-387FADA402DB}"/>
              </a:ext>
            </a:extLst>
          </p:cNvPr>
          <p:cNvSpPr>
            <a:spLocks noGrp="1"/>
          </p:cNvSpPr>
          <p:nvPr>
            <p:ph type="dt" sz="half" idx="2"/>
          </p:nvPr>
        </p:nvSpPr>
        <p:spPr>
          <a:xfrm>
            <a:off x="5959475" y="6659563"/>
            <a:ext cx="754063" cy="401637"/>
          </a:xfrm>
          <a:prstGeom prst="rect">
            <a:avLst/>
          </a:prstGeom>
        </p:spPr>
        <p:txBody>
          <a:bodyPr vert="horz" lIns="91440" tIns="45720" rIns="91440" bIns="45720" rtlCol="0" anchor="ctr"/>
          <a:lstStyle>
            <a:lvl1pPr algn="r" eaLnBrk="1" fontAlgn="auto" hangingPunct="1">
              <a:spcBef>
                <a:spcPts val="0"/>
              </a:spcBef>
              <a:spcAft>
                <a:spcPts val="0"/>
              </a:spcAft>
              <a:defRPr sz="992" smtClean="0">
                <a:solidFill>
                  <a:schemeClr val="tx1">
                    <a:tint val="75000"/>
                  </a:schemeClr>
                </a:solidFill>
                <a:latin typeface="+mn-lt"/>
              </a:defRPr>
            </a:lvl1pPr>
          </a:lstStyle>
          <a:p>
            <a:pPr>
              <a:defRPr/>
            </a:pPr>
            <a:fld id="{607FD37E-979D-4339-848A-0400CD102A38}" type="datetimeFigureOut">
              <a:rPr lang="en-US"/>
              <a:pPr>
                <a:defRPr/>
              </a:pPr>
              <a:t>2/11/2025</a:t>
            </a:fld>
            <a:endParaRPr lang="en-US"/>
          </a:p>
        </p:txBody>
      </p:sp>
      <p:sp>
        <p:nvSpPr>
          <p:cNvPr id="5" name="Footer Placeholder 4">
            <a:extLst>
              <a:ext uri="{FF2B5EF4-FFF2-40B4-BE49-F238E27FC236}">
                <a16:creationId xmlns:a16="http://schemas.microsoft.com/office/drawing/2014/main" id="{90DCC2C5-EC30-2703-D1A3-4475A7DBCC28}"/>
              </a:ext>
            </a:extLst>
          </p:cNvPr>
          <p:cNvSpPr>
            <a:spLocks noGrp="1"/>
          </p:cNvSpPr>
          <p:nvPr>
            <p:ph type="ftr" sz="quarter" idx="3"/>
          </p:nvPr>
        </p:nvSpPr>
        <p:spPr>
          <a:xfrm>
            <a:off x="671513" y="6659563"/>
            <a:ext cx="5097462" cy="401637"/>
          </a:xfrm>
          <a:prstGeom prst="rect">
            <a:avLst/>
          </a:prstGeom>
        </p:spPr>
        <p:txBody>
          <a:bodyPr vert="horz" lIns="91440" tIns="45720" rIns="91440" bIns="45720" rtlCol="0" anchor="ctr"/>
          <a:lstStyle>
            <a:lvl1pPr algn="l" eaLnBrk="1" fontAlgn="auto" hangingPunct="1">
              <a:spcBef>
                <a:spcPts val="0"/>
              </a:spcBef>
              <a:spcAft>
                <a:spcPts val="0"/>
              </a:spcAft>
              <a:defRPr sz="992" dirty="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33F62FE7-60B9-AAC8-4061-3C756F333DD0}"/>
              </a:ext>
            </a:extLst>
          </p:cNvPr>
          <p:cNvSpPr>
            <a:spLocks noGrp="1"/>
          </p:cNvSpPr>
          <p:nvPr>
            <p:ph type="sldNum" sz="quarter" idx="4"/>
          </p:nvPr>
        </p:nvSpPr>
        <p:spPr>
          <a:xfrm>
            <a:off x="7104063" y="6659563"/>
            <a:ext cx="565150" cy="401637"/>
          </a:xfrm>
          <a:prstGeom prst="rect">
            <a:avLst/>
          </a:prstGeom>
        </p:spPr>
        <p:txBody>
          <a:bodyPr vert="horz" lIns="91440" tIns="45720" rIns="91440" bIns="45720" rtlCol="0" anchor="ctr"/>
          <a:lstStyle>
            <a:lvl1pPr algn="r" eaLnBrk="1" fontAlgn="auto" hangingPunct="1">
              <a:spcBef>
                <a:spcPts val="0"/>
              </a:spcBef>
              <a:spcAft>
                <a:spcPts val="0"/>
              </a:spcAft>
              <a:defRPr sz="992" smtClean="0">
                <a:solidFill>
                  <a:schemeClr val="accent1"/>
                </a:solidFill>
                <a:latin typeface="+mn-lt"/>
              </a:defRPr>
            </a:lvl1pPr>
          </a:lstStyle>
          <a:p>
            <a:pPr>
              <a:defRPr/>
            </a:pPr>
            <a:fld id="{C39031A6-9FF0-4F69-A41E-7A6EE1E60AE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39"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40" r:id="rId11"/>
    <p:sldLayoutId id="2147483735" r:id="rId12"/>
    <p:sldLayoutId id="2147483741" r:id="rId13"/>
    <p:sldLayoutId id="2147483736" r:id="rId14"/>
    <p:sldLayoutId id="2147483737" r:id="rId15"/>
    <p:sldLayoutId id="2147483738" r:id="rId16"/>
  </p:sldLayoutIdLst>
  <p:txStyles>
    <p:titleStyle>
      <a:lvl1pPr algn="l" defTabSz="503238" rtl="0" fontAlgn="base">
        <a:spcBef>
          <a:spcPct val="0"/>
        </a:spcBef>
        <a:spcAft>
          <a:spcPct val="0"/>
        </a:spcAft>
        <a:defRPr sz="3900" kern="1200">
          <a:solidFill>
            <a:schemeClr val="accent1"/>
          </a:solidFill>
          <a:latin typeface="+mj-lt"/>
          <a:ea typeface="+mj-ea"/>
          <a:cs typeface="+mj-cs"/>
        </a:defRPr>
      </a:lvl1pPr>
      <a:lvl2pPr algn="l" defTabSz="503238" rtl="0" fontAlgn="base">
        <a:spcBef>
          <a:spcPct val="0"/>
        </a:spcBef>
        <a:spcAft>
          <a:spcPct val="0"/>
        </a:spcAft>
        <a:defRPr sz="3900">
          <a:solidFill>
            <a:schemeClr val="accent1"/>
          </a:solidFill>
          <a:latin typeface="Trebuchet MS" panose="020B0603020202020204" pitchFamily="34" charset="0"/>
        </a:defRPr>
      </a:lvl2pPr>
      <a:lvl3pPr algn="l" defTabSz="503238" rtl="0" fontAlgn="base">
        <a:spcBef>
          <a:spcPct val="0"/>
        </a:spcBef>
        <a:spcAft>
          <a:spcPct val="0"/>
        </a:spcAft>
        <a:defRPr sz="3900">
          <a:solidFill>
            <a:schemeClr val="accent1"/>
          </a:solidFill>
          <a:latin typeface="Trebuchet MS" panose="020B0603020202020204" pitchFamily="34" charset="0"/>
        </a:defRPr>
      </a:lvl3pPr>
      <a:lvl4pPr algn="l" defTabSz="503238" rtl="0" fontAlgn="base">
        <a:spcBef>
          <a:spcPct val="0"/>
        </a:spcBef>
        <a:spcAft>
          <a:spcPct val="0"/>
        </a:spcAft>
        <a:defRPr sz="3900">
          <a:solidFill>
            <a:schemeClr val="accent1"/>
          </a:solidFill>
          <a:latin typeface="Trebuchet MS" panose="020B0603020202020204" pitchFamily="34" charset="0"/>
        </a:defRPr>
      </a:lvl4pPr>
      <a:lvl5pPr algn="l" defTabSz="503238" rtl="0" fontAlgn="base">
        <a:spcBef>
          <a:spcPct val="0"/>
        </a:spcBef>
        <a:spcAft>
          <a:spcPct val="0"/>
        </a:spcAft>
        <a:defRPr sz="3900">
          <a:solidFill>
            <a:schemeClr val="accent1"/>
          </a:solidFill>
          <a:latin typeface="Trebuchet MS" panose="020B0603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77825" indent="-377825" algn="l" defTabSz="503238" rtl="0" fontAlgn="base">
        <a:spcBef>
          <a:spcPts val="1100"/>
        </a:spcBef>
        <a:spcAft>
          <a:spcPct val="0"/>
        </a:spcAft>
        <a:buClr>
          <a:schemeClr val="accent1"/>
        </a:buClr>
        <a:buSzPct val="80000"/>
        <a:buFont typeface="Wingdings 3" panose="05040102010807070707" pitchFamily="18" charset="2"/>
        <a:buChar char=""/>
        <a:defRPr sz="1900" kern="1200">
          <a:solidFill>
            <a:srgbClr val="404040"/>
          </a:solidFill>
          <a:latin typeface="+mn-lt"/>
          <a:ea typeface="+mn-ea"/>
          <a:cs typeface="+mn-cs"/>
        </a:defRPr>
      </a:lvl1pPr>
      <a:lvl2pPr marL="817563" indent="-314325" algn="l" defTabSz="503238" rtl="0" fontAlgn="base">
        <a:spcBef>
          <a:spcPts val="1100"/>
        </a:spcBef>
        <a:spcAft>
          <a:spcPct val="0"/>
        </a:spcAft>
        <a:buClr>
          <a:schemeClr val="accent1"/>
        </a:buClr>
        <a:buSzPct val="80000"/>
        <a:buFont typeface="Wingdings 3" panose="05040102010807070707" pitchFamily="18" charset="2"/>
        <a:buChar char=""/>
        <a:defRPr sz="1700" kern="1200">
          <a:solidFill>
            <a:srgbClr val="404040"/>
          </a:solidFill>
          <a:latin typeface="+mn-lt"/>
          <a:ea typeface="+mn-ea"/>
          <a:cs typeface="+mn-cs"/>
        </a:defRPr>
      </a:lvl2pPr>
      <a:lvl3pPr marL="1258888" indent="-250825" algn="l" defTabSz="503238" rtl="0" fontAlgn="base">
        <a:spcBef>
          <a:spcPts val="1100"/>
        </a:spcBef>
        <a:spcAft>
          <a:spcPct val="0"/>
        </a:spcAft>
        <a:buClr>
          <a:schemeClr val="accent1"/>
        </a:buClr>
        <a:buSzPct val="80000"/>
        <a:buFont typeface="Wingdings 3" panose="05040102010807070707" pitchFamily="18" charset="2"/>
        <a:buChar char=""/>
        <a:defRPr sz="1500" kern="1200">
          <a:solidFill>
            <a:srgbClr val="404040"/>
          </a:solidFill>
          <a:latin typeface="+mn-lt"/>
          <a:ea typeface="+mn-ea"/>
          <a:cs typeface="+mn-cs"/>
        </a:defRPr>
      </a:lvl3pPr>
      <a:lvl4pPr marL="1763713" indent="-250825" algn="l" defTabSz="503238" rtl="0" fontAlgn="base">
        <a:spcBef>
          <a:spcPts val="1100"/>
        </a:spcBef>
        <a:spcAft>
          <a:spcPct val="0"/>
        </a:spcAft>
        <a:buClr>
          <a:schemeClr val="accent1"/>
        </a:buClr>
        <a:buSzPct val="80000"/>
        <a:buFont typeface="Wingdings 3" panose="05040102010807070707" pitchFamily="18" charset="2"/>
        <a:buChar char=""/>
        <a:defRPr sz="1300" kern="1200">
          <a:solidFill>
            <a:srgbClr val="404040"/>
          </a:solidFill>
          <a:latin typeface="+mn-lt"/>
          <a:ea typeface="+mn-ea"/>
          <a:cs typeface="+mn-cs"/>
        </a:defRPr>
      </a:lvl4pPr>
      <a:lvl5pPr marL="2266950" indent="-250825" algn="l" defTabSz="503238" rtl="0" fontAlgn="base">
        <a:spcBef>
          <a:spcPts val="1100"/>
        </a:spcBef>
        <a:spcAft>
          <a:spcPct val="0"/>
        </a:spcAft>
        <a:buClr>
          <a:schemeClr val="accent1"/>
        </a:buClr>
        <a:buSzPct val="80000"/>
        <a:buFont typeface="Wingdings 3" panose="05040102010807070707" pitchFamily="18" charset="2"/>
        <a:buChar char=""/>
        <a:defRPr sz="1300" kern="1200">
          <a:solidFill>
            <a:srgbClr val="404040"/>
          </a:solidFill>
          <a:latin typeface="+mn-lt"/>
          <a:ea typeface="+mn-ea"/>
          <a:cs typeface="+mn-cs"/>
        </a:defRPr>
      </a:lvl5pPr>
      <a:lvl6pPr marL="2771844"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6pPr>
      <a:lvl7pPr marL="3275815"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7pPr>
      <a:lvl8pPr marL="3779787"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8pPr>
      <a:lvl9pPr marL="4283758" indent="-251986" algn="l" defTabSz="503972" rtl="0" eaLnBrk="1" latinLnBrk="0" hangingPunct="1">
        <a:spcBef>
          <a:spcPts val="1102"/>
        </a:spcBef>
        <a:spcAft>
          <a:spcPts val="0"/>
        </a:spcAft>
        <a:buClr>
          <a:schemeClr val="accent1"/>
        </a:buClr>
        <a:buSzPct val="80000"/>
        <a:buFont typeface="Wingdings 3" charset="2"/>
        <a:buChar char=""/>
        <a:defRPr sz="1323" kern="1200">
          <a:solidFill>
            <a:schemeClr val="tx1">
              <a:lumMod val="75000"/>
              <a:lumOff val="25000"/>
            </a:schemeClr>
          </a:solidFill>
          <a:latin typeface="+mn-lt"/>
          <a:ea typeface="+mn-ea"/>
          <a:cs typeface="+mn-cs"/>
        </a:defRPr>
      </a:lvl9pPr>
    </p:bodyStyle>
    <p:otherStyle>
      <a:defPPr>
        <a:defRPr lang="en-US"/>
      </a:defPPr>
      <a:lvl1pPr marL="0" algn="l" defTabSz="503972" rtl="0" eaLnBrk="1" latinLnBrk="0" hangingPunct="1">
        <a:defRPr sz="1984" kern="1200">
          <a:solidFill>
            <a:schemeClr val="tx1"/>
          </a:solidFill>
          <a:latin typeface="+mn-lt"/>
          <a:ea typeface="+mn-ea"/>
          <a:cs typeface="+mn-cs"/>
        </a:defRPr>
      </a:lvl1pPr>
      <a:lvl2pPr marL="503972" algn="l" defTabSz="503972" rtl="0" eaLnBrk="1" latinLnBrk="0" hangingPunct="1">
        <a:defRPr sz="1984" kern="1200">
          <a:solidFill>
            <a:schemeClr val="tx1"/>
          </a:solidFill>
          <a:latin typeface="+mn-lt"/>
          <a:ea typeface="+mn-ea"/>
          <a:cs typeface="+mn-cs"/>
        </a:defRPr>
      </a:lvl2pPr>
      <a:lvl3pPr marL="1007943" algn="l" defTabSz="503972" rtl="0" eaLnBrk="1" latinLnBrk="0" hangingPunct="1">
        <a:defRPr sz="1984" kern="1200">
          <a:solidFill>
            <a:schemeClr val="tx1"/>
          </a:solidFill>
          <a:latin typeface="+mn-lt"/>
          <a:ea typeface="+mn-ea"/>
          <a:cs typeface="+mn-cs"/>
        </a:defRPr>
      </a:lvl3pPr>
      <a:lvl4pPr marL="1511915" algn="l" defTabSz="503972" rtl="0" eaLnBrk="1" latinLnBrk="0" hangingPunct="1">
        <a:defRPr sz="1984" kern="1200">
          <a:solidFill>
            <a:schemeClr val="tx1"/>
          </a:solidFill>
          <a:latin typeface="+mn-lt"/>
          <a:ea typeface="+mn-ea"/>
          <a:cs typeface="+mn-cs"/>
        </a:defRPr>
      </a:lvl4pPr>
      <a:lvl5pPr marL="2015886" algn="l" defTabSz="503972" rtl="0" eaLnBrk="1" latinLnBrk="0" hangingPunct="1">
        <a:defRPr sz="1984" kern="1200">
          <a:solidFill>
            <a:schemeClr val="tx1"/>
          </a:solidFill>
          <a:latin typeface="+mn-lt"/>
          <a:ea typeface="+mn-ea"/>
          <a:cs typeface="+mn-cs"/>
        </a:defRPr>
      </a:lvl5pPr>
      <a:lvl6pPr marL="2519858" algn="l" defTabSz="503972" rtl="0" eaLnBrk="1" latinLnBrk="0" hangingPunct="1">
        <a:defRPr sz="1984" kern="1200">
          <a:solidFill>
            <a:schemeClr val="tx1"/>
          </a:solidFill>
          <a:latin typeface="+mn-lt"/>
          <a:ea typeface="+mn-ea"/>
          <a:cs typeface="+mn-cs"/>
        </a:defRPr>
      </a:lvl6pPr>
      <a:lvl7pPr marL="3023829" algn="l" defTabSz="503972" rtl="0" eaLnBrk="1" latinLnBrk="0" hangingPunct="1">
        <a:defRPr sz="1984" kern="1200">
          <a:solidFill>
            <a:schemeClr val="tx1"/>
          </a:solidFill>
          <a:latin typeface="+mn-lt"/>
          <a:ea typeface="+mn-ea"/>
          <a:cs typeface="+mn-cs"/>
        </a:defRPr>
      </a:lvl7pPr>
      <a:lvl8pPr marL="3527801" algn="l" defTabSz="503972" rtl="0" eaLnBrk="1" latinLnBrk="0" hangingPunct="1">
        <a:defRPr sz="1984" kern="1200">
          <a:solidFill>
            <a:schemeClr val="tx1"/>
          </a:solidFill>
          <a:latin typeface="+mn-lt"/>
          <a:ea typeface="+mn-ea"/>
          <a:cs typeface="+mn-cs"/>
        </a:defRPr>
      </a:lvl8pPr>
      <a:lvl9pPr marL="4031772" algn="l" defTabSz="503972"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78A6FC22-A96C-1885-C284-32806BC7A737}"/>
              </a:ext>
            </a:extLst>
          </p:cNvPr>
          <p:cNvSpPr>
            <a:spLocks noChangeArrowheads="1"/>
          </p:cNvSpPr>
          <p:nvPr/>
        </p:nvSpPr>
        <p:spPr bwMode="auto">
          <a:xfrm>
            <a:off x="503238" y="1893147"/>
            <a:ext cx="9070975" cy="5342678"/>
          </a:xfrm>
          <a:prstGeom prst="rect">
            <a:avLst/>
          </a:prstGeom>
          <a:noFill/>
          <a:ln>
            <a:noFill/>
          </a:ln>
          <a:effectLst/>
        </p:spPr>
        <p:txBody>
          <a:bodyPr lIns="0" tIns="31680" rIns="0" bIns="0" anchor="ctr"/>
          <a:lstStyle>
            <a:lvl1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1pPr>
            <a:lvl2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2pPr>
            <a:lvl3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3pPr>
            <a:lvl4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4pPr>
            <a:lvl5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9pPr>
          </a:lstStyle>
          <a:p>
            <a:pPr algn="ctr" eaLnBrk="1" fontAlgn="auto" hangingPunct="1">
              <a:spcBef>
                <a:spcPts val="0"/>
              </a:spcBef>
              <a:spcAft>
                <a:spcPts val="0"/>
              </a:spcAft>
              <a:defRPr/>
            </a:pPr>
            <a:r>
              <a:rPr lang="en-IN" altLang="en-US" sz="3600" b="1" dirty="0" err="1">
                <a:solidFill>
                  <a:srgbClr val="000000"/>
                </a:solidFill>
                <a:effectLst>
                  <a:outerShdw blurRad="38100" dist="38100" dir="2700000" algn="tl">
                    <a:srgbClr val="000000">
                      <a:alpha val="43137"/>
                    </a:srgbClr>
                  </a:outerShdw>
                </a:effectLst>
                <a:latin typeface="Times New Roman"/>
                <a:cs typeface="Times New Roman"/>
              </a:rPr>
              <a:t>SkinXpert</a:t>
            </a:r>
            <a:r>
              <a:rPr lang="en-IN" altLang="en-US" sz="3600" b="1" dirty="0">
                <a:solidFill>
                  <a:srgbClr val="000000"/>
                </a:solidFill>
                <a:effectLst>
                  <a:outerShdw blurRad="38100" dist="38100" dir="2700000" algn="tl">
                    <a:srgbClr val="000000">
                      <a:alpha val="43137"/>
                    </a:srgbClr>
                  </a:outerShdw>
                </a:effectLst>
                <a:latin typeface="Times New Roman"/>
                <a:cs typeface="Times New Roman"/>
              </a:rPr>
              <a:t>: </a:t>
            </a:r>
            <a:endParaRPr lang="en-IN" altLang="en-US" sz="32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spcBef>
                <a:spcPts val="0"/>
              </a:spcBef>
              <a:spcAft>
                <a:spcPts val="0"/>
              </a:spcAft>
              <a:defRPr/>
            </a:pPr>
            <a:r>
              <a:rPr lang="en-IN" altLang="en-US" sz="3200" b="1" dirty="0">
                <a:solidFill>
                  <a:srgbClr val="000000"/>
                </a:solidFill>
                <a:effectLst>
                  <a:outerShdw blurRad="38100" dist="38100" dir="2700000" algn="tl">
                    <a:srgbClr val="000000">
                      <a:alpha val="43137"/>
                    </a:srgbClr>
                  </a:outerShdw>
                </a:effectLst>
                <a:latin typeface="Times New Roman"/>
                <a:cs typeface="Times New Roman"/>
              </a:rPr>
              <a:t>Decode Your Skin, Unlock Your Glow</a:t>
            </a:r>
            <a:endParaRPr lang="en-IN" altLang="en-US" sz="32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eaLnBrk="1" fontAlgn="auto" hangingPunct="1">
              <a:spcBef>
                <a:spcPts val="0"/>
              </a:spcBef>
              <a:spcAft>
                <a:spcPts val="0"/>
              </a:spcAft>
              <a:defRPr/>
            </a:pPr>
            <a:r>
              <a:rPr lang="en-IN" altLang="en-US" sz="360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algn="ctr" eaLnBrk="1" fontAlgn="auto" hangingPunct="1">
              <a:spcBef>
                <a:spcPts val="0"/>
              </a:spcBef>
              <a:spcAft>
                <a:spcPts val="0"/>
              </a:spcAft>
              <a:defRPr/>
            </a:pPr>
            <a:endParaRPr lang="en-IN" altLang="en-US" sz="320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eaLnBrk="1" fontAlgn="auto" hangingPunct="1">
              <a:spcBef>
                <a:spcPts val="0"/>
              </a:spcBef>
              <a:spcAft>
                <a:spcPts val="0"/>
              </a:spcAft>
              <a:defRPr/>
            </a:pPr>
            <a:r>
              <a:rPr lang="en-IN" altLang="en-US" sz="320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Azra Attar             23107037</a:t>
            </a:r>
          </a:p>
          <a:p>
            <a:pPr algn="ctr" eaLnBrk="1" fontAlgn="auto" hangingPunct="1">
              <a:spcBef>
                <a:spcPts val="0"/>
              </a:spcBef>
              <a:spcAft>
                <a:spcPts val="0"/>
              </a:spcAft>
              <a:defRPr/>
            </a:pPr>
            <a:r>
              <a:rPr lang="en-IN" altLang="en-US" sz="3200">
                <a:solidFill>
                  <a:srgbClr val="000000"/>
                </a:solidFill>
                <a:effectLst>
                  <a:outerShdw blurRad="38100" dist="38100" dir="2700000" algn="tl">
                    <a:srgbClr val="000000">
                      <a:alpha val="43137"/>
                    </a:srgbClr>
                  </a:outerShdw>
                </a:effectLst>
                <a:latin typeface="Times New Roman"/>
                <a:cs typeface="Times New Roman"/>
              </a:rPr>
              <a:t> Sanjana Naik          23107035</a:t>
            </a:r>
            <a:endParaRPr lang="en-IN" altLang="en-US" sz="3200" dirty="0">
              <a:solidFill>
                <a:srgbClr val="000000"/>
              </a:solidFill>
              <a:effectLst>
                <a:outerShdw blurRad="38100" dist="38100" dir="2700000" algn="tl">
                  <a:srgbClr val="000000">
                    <a:alpha val="43137"/>
                  </a:srgbClr>
                </a:outerShdw>
              </a:effectLst>
              <a:latin typeface="Times New Roman"/>
              <a:cs typeface="Times New Roman"/>
            </a:endParaRPr>
          </a:p>
          <a:p>
            <a:pPr algn="ctr" eaLnBrk="1" fontAlgn="auto" hangingPunct="1">
              <a:spcBef>
                <a:spcPts val="0"/>
              </a:spcBef>
              <a:spcAft>
                <a:spcPts val="0"/>
              </a:spcAft>
              <a:defRPr/>
            </a:pPr>
            <a:r>
              <a:rPr lang="en-IN" altLang="en-US" sz="3200" dirty="0">
                <a:solidFill>
                  <a:srgbClr val="000000"/>
                </a:solidFill>
                <a:effectLst>
                  <a:outerShdw blurRad="38100" dist="38100" dir="2700000" algn="tl">
                    <a:srgbClr val="000000">
                      <a:alpha val="43137"/>
                    </a:srgbClr>
                  </a:outerShdw>
                </a:effectLst>
                <a:latin typeface="Times New Roman"/>
                <a:cs typeface="Times New Roman"/>
              </a:rPr>
              <a:t>  Vaishnavi Jadhav   23107051   </a:t>
            </a:r>
          </a:p>
          <a:p>
            <a:pPr algn="ctr">
              <a:spcBef>
                <a:spcPts val="0"/>
              </a:spcBef>
              <a:spcAft>
                <a:spcPts val="0"/>
              </a:spcAft>
              <a:defRPr/>
            </a:pPr>
            <a:r>
              <a:rPr lang="en-IN" altLang="en-US" sz="3200" dirty="0">
                <a:solidFill>
                  <a:srgbClr val="000000"/>
                </a:solidFill>
                <a:effectLst>
                  <a:outerShdw blurRad="38100" dist="38100" dir="2700000" algn="tl">
                    <a:srgbClr val="000000">
                      <a:alpha val="43137"/>
                    </a:srgbClr>
                  </a:outerShdw>
                </a:effectLst>
                <a:latin typeface="Times New Roman"/>
                <a:cs typeface="Times New Roman"/>
              </a:rPr>
              <a:t> </a:t>
            </a:r>
            <a:r>
              <a:rPr lang="en-IN" altLang="en-US" sz="3200" dirty="0" err="1">
                <a:solidFill>
                  <a:srgbClr val="000000"/>
                </a:solidFill>
                <a:effectLst>
                  <a:outerShdw blurRad="38100" dist="38100" dir="2700000" algn="tl">
                    <a:srgbClr val="000000">
                      <a:alpha val="43137"/>
                    </a:srgbClr>
                  </a:outerShdw>
                </a:effectLst>
                <a:latin typeface="Times New Roman"/>
                <a:cs typeface="Times New Roman"/>
              </a:rPr>
              <a:t>Sharvari</a:t>
            </a:r>
            <a:r>
              <a:rPr lang="en-IN" altLang="en-US" sz="3200" dirty="0">
                <a:solidFill>
                  <a:srgbClr val="000000"/>
                </a:solidFill>
                <a:effectLst>
                  <a:outerShdw blurRad="38100" dist="38100" dir="2700000" algn="tl">
                    <a:srgbClr val="000000">
                      <a:alpha val="43137"/>
                    </a:srgbClr>
                  </a:outerShdw>
                </a:effectLst>
                <a:latin typeface="Times New Roman"/>
                <a:cs typeface="Times New Roman"/>
              </a:rPr>
              <a:t> Kadam     23107026</a:t>
            </a:r>
            <a:endParaRPr lang="en-IN" dirty="0"/>
          </a:p>
          <a:p>
            <a:pPr algn="ctr">
              <a:spcBef>
                <a:spcPts val="0"/>
              </a:spcBef>
              <a:spcAft>
                <a:spcPts val="0"/>
              </a:spcAft>
              <a:defRPr/>
            </a:pPr>
            <a:endParaRPr lang="en-IN" altLang="en-US" sz="320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eaLnBrk="1" fontAlgn="auto" hangingPunct="1">
              <a:spcBef>
                <a:spcPts val="0"/>
              </a:spcBef>
              <a:spcAft>
                <a:spcPts val="0"/>
              </a:spcAft>
              <a:defRPr/>
            </a:pPr>
            <a:endParaRPr lang="en-IN" altLang="en-US" sz="320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eaLnBrk="1" fontAlgn="auto" hangingPunct="1">
              <a:spcBef>
                <a:spcPts val="0"/>
              </a:spcBef>
              <a:spcAft>
                <a:spcPts val="0"/>
              </a:spcAft>
              <a:defRPr/>
            </a:pPr>
            <a:r>
              <a:rPr lang="en-IN" altLang="en-US" sz="28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 Guide</a:t>
            </a:r>
          </a:p>
          <a:p>
            <a:pPr algn="ctr" eaLnBrk="1" fontAlgn="auto" hangingPunct="1">
              <a:spcBef>
                <a:spcPts val="0"/>
              </a:spcBef>
              <a:spcAft>
                <a:spcPts val="0"/>
              </a:spcAft>
              <a:defRPr/>
            </a:pPr>
            <a:r>
              <a:rPr lang="en-IN" altLang="en-US" sz="24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Ms. Richa Singh</a:t>
            </a:r>
          </a:p>
        </p:txBody>
      </p:sp>
      <p:cxnSp>
        <p:nvCxnSpPr>
          <p:cNvPr id="3" name="Straight Connector 2">
            <a:extLst>
              <a:ext uri="{FF2B5EF4-FFF2-40B4-BE49-F238E27FC236}">
                <a16:creationId xmlns:a16="http://schemas.microsoft.com/office/drawing/2014/main" id="{1B8B8179-B3AD-6C0D-8D5D-4FD01B80B637}"/>
              </a:ext>
            </a:extLst>
          </p:cNvPr>
          <p:cNvCxnSpPr/>
          <p:nvPr/>
        </p:nvCxnSpPr>
        <p:spPr>
          <a:xfrm>
            <a:off x="0" y="1743075"/>
            <a:ext cx="10080625" cy="0"/>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pic>
        <p:nvPicPr>
          <p:cNvPr id="5" name="Picture 4">
            <a:extLst>
              <a:ext uri="{FF2B5EF4-FFF2-40B4-BE49-F238E27FC236}">
                <a16:creationId xmlns:a16="http://schemas.microsoft.com/office/drawing/2014/main" id="{073CE51F-3A0D-E00E-C6A7-3F2831960954}"/>
              </a:ext>
            </a:extLst>
          </p:cNvPr>
          <p:cNvPicPr>
            <a:picLocks noChangeAspect="1"/>
          </p:cNvPicPr>
          <p:nvPr/>
        </p:nvPicPr>
        <p:blipFill>
          <a:blip r:embed="rId3"/>
          <a:stretch>
            <a:fillRect/>
          </a:stretch>
        </p:blipFill>
        <p:spPr>
          <a:xfrm>
            <a:off x="0" y="0"/>
            <a:ext cx="10080625" cy="1952477"/>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1">
            <a:extLst>
              <a:ext uri="{FF2B5EF4-FFF2-40B4-BE49-F238E27FC236}">
                <a16:creationId xmlns:a16="http://schemas.microsoft.com/office/drawing/2014/main" id="{8AD267ED-F616-CB0F-A96D-6F3C44F4A3EE}"/>
              </a:ext>
            </a:extLst>
          </p:cNvPr>
          <p:cNvSpPr>
            <a:spLocks noChangeArrowheads="1"/>
          </p:cNvSpPr>
          <p:nvPr/>
        </p:nvSpPr>
        <p:spPr bwMode="auto">
          <a:xfrm>
            <a:off x="647700" y="3057525"/>
            <a:ext cx="9070975" cy="1262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1680" rIns="0" bIns="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1pPr>
            <a:lvl2pPr marL="742950" indent="-2857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2pPr>
            <a:lvl3pPr marL="11430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3pPr>
            <a:lvl4pPr marL="16002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4pPr>
            <a:lvl5pPr marL="20574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5pPr>
            <a:lvl6pPr marL="25146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6pPr>
            <a:lvl7pPr marL="29718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7pPr>
            <a:lvl8pPr marL="34290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8pPr>
            <a:lvl9pPr marL="38862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9pPr>
          </a:lstStyle>
          <a:p>
            <a:pPr algn="ctr" eaLnBrk="1" hangingPunct="1">
              <a:lnSpc>
                <a:spcPct val="93000"/>
              </a:lnSpc>
              <a:buClr>
                <a:srgbClr val="000000"/>
              </a:buClr>
              <a:buSzPct val="100000"/>
              <a:buFont typeface="Times New Roman" panose="02020603050405020304" pitchFamily="18" charset="0"/>
              <a:buNone/>
            </a:pPr>
            <a:endParaRPr lang="en-IN" altLang="en-US" sz="3600" dirty="0">
              <a:solidFill>
                <a:srgbClr val="000000"/>
              </a:solidFill>
              <a:latin typeface="Times New Roman" panose="02020603050405020304" pitchFamily="18" charset="0"/>
              <a:cs typeface="DejaVu Sans" charset="0"/>
            </a:endParaRPr>
          </a:p>
        </p:txBody>
      </p:sp>
      <p:sp>
        <p:nvSpPr>
          <p:cNvPr id="3" name="TextBox 2">
            <a:extLst>
              <a:ext uri="{FF2B5EF4-FFF2-40B4-BE49-F238E27FC236}">
                <a16:creationId xmlns:a16="http://schemas.microsoft.com/office/drawing/2014/main" id="{3B8D2377-9F27-599B-6062-F031F186187E}"/>
              </a:ext>
            </a:extLst>
          </p:cNvPr>
          <p:cNvSpPr txBox="1"/>
          <p:nvPr/>
        </p:nvSpPr>
        <p:spPr>
          <a:xfrm>
            <a:off x="497093" y="509202"/>
            <a:ext cx="6118860" cy="646331"/>
          </a:xfrm>
          <a:prstGeom prst="rect">
            <a:avLst/>
          </a:prstGeom>
          <a:noFill/>
        </p:spPr>
        <p:txBody>
          <a:bodyPr wrap="square">
            <a:spAutoFit/>
          </a:bodyPr>
          <a:lstStyle/>
          <a:p>
            <a:r>
              <a:rPr lang="en-IN" altLang="en-US" sz="3600" b="1" dirty="0">
                <a:solidFill>
                  <a:srgbClr val="000000"/>
                </a:solidFill>
                <a:effectLst>
                  <a:outerShdw blurRad="38100" dist="38100" dir="2700000" algn="tl">
                    <a:srgbClr val="000000">
                      <a:alpha val="43137"/>
                    </a:srgbClr>
                  </a:outerShdw>
                </a:effectLst>
                <a:latin typeface="Times New Roman" panose="02020603050405020304" pitchFamily="18" charset="0"/>
                <a:cs typeface="DejaVu Sans" charset="0"/>
              </a:rPr>
              <a:t>8. GUI </a:t>
            </a:r>
            <a:endParaRPr lang="en-IN" sz="3600" dirty="0"/>
          </a:p>
        </p:txBody>
      </p:sp>
      <p:pic>
        <p:nvPicPr>
          <p:cNvPr id="27" name="Picture 26">
            <a:extLst>
              <a:ext uri="{FF2B5EF4-FFF2-40B4-BE49-F238E27FC236}">
                <a16:creationId xmlns:a16="http://schemas.microsoft.com/office/drawing/2014/main" id="{7E9202A2-7936-1E56-5EF5-5DEB0A87E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8670"/>
            <a:ext cx="10080625" cy="5122333"/>
          </a:xfrm>
          <a:prstGeom prst="rect">
            <a:avLst/>
          </a:prstGeom>
        </p:spPr>
      </p:pic>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1219F8-3AD4-800A-ABD0-DCC357F99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1692"/>
            <a:ext cx="10080625" cy="5216290"/>
          </a:xfrm>
          <a:prstGeom prst="rect">
            <a:avLst/>
          </a:prstGeom>
        </p:spPr>
      </p:pic>
    </p:spTree>
    <p:extLst>
      <p:ext uri="{BB962C8B-B14F-4D97-AF65-F5344CB8AC3E}">
        <p14:creationId xmlns:p14="http://schemas.microsoft.com/office/powerpoint/2010/main" val="3762439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03B38C-68E3-4CC0-E70C-1A9BD5E57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0997"/>
            <a:ext cx="10080625" cy="5037680"/>
          </a:xfrm>
          <a:prstGeom prst="rect">
            <a:avLst/>
          </a:prstGeom>
        </p:spPr>
      </p:pic>
    </p:spTree>
    <p:extLst>
      <p:ext uri="{BB962C8B-B14F-4D97-AF65-F5344CB8AC3E}">
        <p14:creationId xmlns:p14="http://schemas.microsoft.com/office/powerpoint/2010/main" val="221417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A1FD46-8BD0-2137-0AF1-E8DCD26DED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2171"/>
            <a:ext cx="10080625" cy="5355332"/>
          </a:xfrm>
          <a:prstGeom prst="rect">
            <a:avLst/>
          </a:prstGeom>
        </p:spPr>
      </p:pic>
    </p:spTree>
    <p:extLst>
      <p:ext uri="{BB962C8B-B14F-4D97-AF65-F5344CB8AC3E}">
        <p14:creationId xmlns:p14="http://schemas.microsoft.com/office/powerpoint/2010/main" val="2784166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8DBF4-8302-0D8F-CF45-F138B41E3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7416"/>
            <a:ext cx="10080625" cy="5784843"/>
          </a:xfrm>
          <a:prstGeom prst="rect">
            <a:avLst/>
          </a:prstGeom>
        </p:spPr>
      </p:pic>
    </p:spTree>
    <p:extLst>
      <p:ext uri="{BB962C8B-B14F-4D97-AF65-F5344CB8AC3E}">
        <p14:creationId xmlns:p14="http://schemas.microsoft.com/office/powerpoint/2010/main" val="38356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CA01AA-8230-22EA-F167-6DEA223E9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2171"/>
            <a:ext cx="10080625" cy="5355332"/>
          </a:xfrm>
          <a:prstGeom prst="rect">
            <a:avLst/>
          </a:prstGeom>
        </p:spPr>
      </p:pic>
    </p:spTree>
    <p:extLst>
      <p:ext uri="{BB962C8B-B14F-4D97-AF65-F5344CB8AC3E}">
        <p14:creationId xmlns:p14="http://schemas.microsoft.com/office/powerpoint/2010/main" val="2064165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9165499-6C8F-F443-09CE-9149DCC42886}"/>
            </a:ext>
          </a:extLst>
        </p:cNvPr>
        <p:cNvGrpSpPr/>
        <p:nvPr/>
      </p:nvGrpSpPr>
      <p:grpSpPr>
        <a:xfrm>
          <a:off x="0" y="0"/>
          <a:ext cx="0" cy="0"/>
          <a:chOff x="0" y="0"/>
          <a:chExt cx="0" cy="0"/>
        </a:xfrm>
      </p:grpSpPr>
      <p:sp>
        <p:nvSpPr>
          <p:cNvPr id="26626" name="Rectangle 1">
            <a:extLst>
              <a:ext uri="{FF2B5EF4-FFF2-40B4-BE49-F238E27FC236}">
                <a16:creationId xmlns:a16="http://schemas.microsoft.com/office/drawing/2014/main" id="{1766B14E-FFF6-A4BC-2C72-9DCB9942507D}"/>
              </a:ext>
            </a:extLst>
          </p:cNvPr>
          <p:cNvSpPr>
            <a:spLocks noChangeArrowheads="1"/>
          </p:cNvSpPr>
          <p:nvPr/>
        </p:nvSpPr>
        <p:spPr bwMode="auto">
          <a:xfrm>
            <a:off x="647700" y="3057525"/>
            <a:ext cx="9070975" cy="1262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1680" rIns="0" bIns="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1pPr>
            <a:lvl2pPr marL="742950" indent="-2857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2pPr>
            <a:lvl3pPr marL="11430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3pPr>
            <a:lvl4pPr marL="16002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4pPr>
            <a:lvl5pPr marL="20574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5pPr>
            <a:lvl6pPr marL="25146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6pPr>
            <a:lvl7pPr marL="29718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7pPr>
            <a:lvl8pPr marL="34290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8pPr>
            <a:lvl9pPr marL="38862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9pPr>
          </a:lstStyle>
          <a:p>
            <a:pPr algn="ctr" eaLnBrk="1" hangingPunct="1">
              <a:lnSpc>
                <a:spcPct val="93000"/>
              </a:lnSpc>
              <a:buClr>
                <a:srgbClr val="000000"/>
              </a:buClr>
              <a:buSzPct val="100000"/>
              <a:buFont typeface="Times New Roman" panose="02020603050405020304" pitchFamily="18" charset="0"/>
              <a:buNone/>
            </a:pPr>
            <a:r>
              <a:rPr lang="en-IN" altLang="en-US" sz="3600">
                <a:solidFill>
                  <a:srgbClr val="000000"/>
                </a:solidFill>
                <a:latin typeface="Times New Roman" panose="02020603050405020304" pitchFamily="18" charset="0"/>
                <a:cs typeface="DejaVu Sans" charset="0"/>
              </a:rPr>
              <a:t>Thank You...!!</a:t>
            </a:r>
          </a:p>
        </p:txBody>
      </p:sp>
    </p:spTree>
    <p:extLst>
      <p:ext uri="{BB962C8B-B14F-4D97-AF65-F5344CB8AC3E}">
        <p14:creationId xmlns:p14="http://schemas.microsoft.com/office/powerpoint/2010/main" val="4238727654"/>
      </p:ext>
    </p:extLst>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a:extLst>
              <a:ext uri="{FF2B5EF4-FFF2-40B4-BE49-F238E27FC236}">
                <a16:creationId xmlns:a16="http://schemas.microsoft.com/office/drawing/2014/main" id="{5CA18294-F88C-CFF0-99E0-03503B1A2FCB}"/>
              </a:ext>
            </a:extLst>
          </p:cNvPr>
          <p:cNvSpPr>
            <a:spLocks noChangeArrowheads="1"/>
          </p:cNvSpPr>
          <p:nvPr/>
        </p:nvSpPr>
        <p:spPr bwMode="auto">
          <a:xfrm>
            <a:off x="504825" y="144463"/>
            <a:ext cx="9070975" cy="1057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1680" rIns="0" bIns="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1pPr>
            <a:lvl2pPr marL="742950" indent="-2857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2pPr>
            <a:lvl3pPr marL="11430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3pPr>
            <a:lvl4pPr marL="16002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4pPr>
            <a:lvl5pPr marL="20574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5pPr>
            <a:lvl6pPr marL="25146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6pPr>
            <a:lvl7pPr marL="29718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7pPr>
            <a:lvl8pPr marL="34290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8pPr>
            <a:lvl9pPr marL="38862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9pPr>
          </a:lstStyle>
          <a:p>
            <a:pPr algn="ctr" eaLnBrk="1" hangingPunct="1">
              <a:lnSpc>
                <a:spcPct val="93000"/>
              </a:lnSpc>
              <a:buClr>
                <a:srgbClr val="000000"/>
              </a:buClr>
              <a:buSzPct val="100000"/>
              <a:buFont typeface="Times New Roman" panose="02020603050405020304" pitchFamily="18" charset="0"/>
              <a:buNone/>
            </a:pPr>
            <a:r>
              <a:rPr lang="en-IN" altLang="en-US" sz="3600" b="1">
                <a:solidFill>
                  <a:srgbClr val="000000"/>
                </a:solidFill>
                <a:latin typeface="Times New Roman" panose="02020603050405020304" pitchFamily="18" charset="0"/>
                <a:cs typeface="DejaVu Sans" charset="0"/>
              </a:rPr>
              <a:t>Contents</a:t>
            </a:r>
          </a:p>
        </p:txBody>
      </p:sp>
      <p:sp>
        <p:nvSpPr>
          <p:cNvPr id="10243" name="Rectangle 2">
            <a:extLst>
              <a:ext uri="{FF2B5EF4-FFF2-40B4-BE49-F238E27FC236}">
                <a16:creationId xmlns:a16="http://schemas.microsoft.com/office/drawing/2014/main" id="{BD23A965-4B11-9815-DCD3-450EB32A27CF}"/>
              </a:ext>
            </a:extLst>
          </p:cNvPr>
          <p:cNvSpPr>
            <a:spLocks noChangeArrowheads="1"/>
          </p:cNvSpPr>
          <p:nvPr/>
        </p:nvSpPr>
        <p:spPr bwMode="auto">
          <a:xfrm>
            <a:off x="504825" y="1116013"/>
            <a:ext cx="9323388" cy="557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1240" rIns="0" bIns="0"/>
          <a:lstStyle>
            <a:lvl1pPr marL="430213" indent="-322263">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1pPr>
            <a:lvl2pPr marL="742950" indent="-2857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2pPr>
            <a:lvl3pPr marL="11430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3pPr>
            <a:lvl4pPr marL="16002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4pPr>
            <a:lvl5pPr marL="20574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5pPr>
            <a:lvl6pPr marL="25146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6pPr>
            <a:lvl7pPr marL="29718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7pPr>
            <a:lvl8pPr marL="34290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8pPr>
            <a:lvl9pPr marL="38862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9pPr>
          </a:lstStyle>
          <a:p>
            <a:pPr eaLnBrk="1" hangingPunct="1">
              <a:lnSpc>
                <a:spcPct val="200000"/>
              </a:lnSpc>
              <a:spcAft>
                <a:spcPts val="1413"/>
              </a:spcAft>
              <a:buClr>
                <a:srgbClr val="000000"/>
              </a:buClr>
              <a:buSzPct val="45000"/>
              <a:buFont typeface="Wingdings" panose="05000000000000000000" pitchFamily="2" charset="2"/>
              <a:buChar char=""/>
            </a:pPr>
            <a:r>
              <a:rPr lang="en-IN" altLang="en-US" sz="2400">
                <a:solidFill>
                  <a:srgbClr val="000000"/>
                </a:solidFill>
                <a:latin typeface="Times New Roman" panose="02020603050405020304" pitchFamily="18" charset="0"/>
                <a:cs typeface="DejaVu Sans" charset="0"/>
              </a:rPr>
              <a:t>Introduction</a:t>
            </a:r>
          </a:p>
          <a:p>
            <a:pPr eaLnBrk="1" hangingPunct="1">
              <a:lnSpc>
                <a:spcPct val="200000"/>
              </a:lnSpc>
              <a:spcAft>
                <a:spcPts val="1413"/>
              </a:spcAft>
              <a:buClr>
                <a:srgbClr val="000000"/>
              </a:buClr>
              <a:buSzPct val="45000"/>
              <a:buFont typeface="Wingdings" panose="05000000000000000000" pitchFamily="2" charset="2"/>
              <a:buChar char=""/>
            </a:pPr>
            <a:r>
              <a:rPr lang="en-IN" altLang="en-US" sz="2400">
                <a:solidFill>
                  <a:srgbClr val="000000"/>
                </a:solidFill>
                <a:latin typeface="Times New Roman" panose="02020603050405020304" pitchFamily="18" charset="0"/>
                <a:cs typeface="DejaVu Sans" charset="0"/>
              </a:rPr>
              <a:t>Objectives</a:t>
            </a:r>
          </a:p>
          <a:p>
            <a:pPr eaLnBrk="1" hangingPunct="1">
              <a:lnSpc>
                <a:spcPct val="200000"/>
              </a:lnSpc>
              <a:spcAft>
                <a:spcPts val="1413"/>
              </a:spcAft>
              <a:buClr>
                <a:srgbClr val="000000"/>
              </a:buClr>
              <a:buSzPct val="45000"/>
              <a:buFont typeface="Wingdings" panose="05000000000000000000" pitchFamily="2" charset="2"/>
              <a:buChar char=""/>
            </a:pPr>
            <a:r>
              <a:rPr lang="en-IN" altLang="en-US" sz="2400">
                <a:solidFill>
                  <a:srgbClr val="000000"/>
                </a:solidFill>
                <a:latin typeface="Times New Roman" panose="02020603050405020304" pitchFamily="18" charset="0"/>
                <a:cs typeface="DejaVu Sans" charset="0"/>
              </a:rPr>
              <a:t>Scope</a:t>
            </a:r>
          </a:p>
          <a:p>
            <a:pPr eaLnBrk="1" hangingPunct="1">
              <a:lnSpc>
                <a:spcPct val="200000"/>
              </a:lnSpc>
              <a:spcAft>
                <a:spcPts val="1413"/>
              </a:spcAft>
              <a:buClr>
                <a:srgbClr val="000000"/>
              </a:buClr>
              <a:buSzPct val="45000"/>
              <a:buFont typeface="Wingdings" panose="05000000000000000000" pitchFamily="2" charset="2"/>
              <a:buChar char=""/>
            </a:pPr>
            <a:r>
              <a:rPr lang="en-IN" altLang="en-US" sz="2400">
                <a:solidFill>
                  <a:srgbClr val="000000"/>
                </a:solidFill>
                <a:latin typeface="Times New Roman" panose="02020603050405020304" pitchFamily="18" charset="0"/>
                <a:cs typeface="DejaVu Sans" charset="0"/>
              </a:rPr>
              <a:t>Features / Functionality</a:t>
            </a:r>
          </a:p>
          <a:p>
            <a:pPr eaLnBrk="1" hangingPunct="1">
              <a:lnSpc>
                <a:spcPct val="200000"/>
              </a:lnSpc>
              <a:spcAft>
                <a:spcPts val="1413"/>
              </a:spcAft>
              <a:buClr>
                <a:srgbClr val="000000"/>
              </a:buClr>
              <a:buSzPct val="45000"/>
              <a:buFont typeface="Wingdings" panose="05000000000000000000" pitchFamily="2" charset="2"/>
              <a:buChar char=""/>
            </a:pPr>
            <a:r>
              <a:rPr lang="en-IN" altLang="en-US" sz="2400">
                <a:solidFill>
                  <a:srgbClr val="000000"/>
                </a:solidFill>
                <a:latin typeface="Times New Roman" panose="02020603050405020304" pitchFamily="18" charset="0"/>
                <a:cs typeface="DejaVu Sans" charset="0"/>
              </a:rPr>
              <a:t>Project Outcomes</a:t>
            </a:r>
          </a:p>
          <a:p>
            <a:pPr eaLnBrk="1" hangingPunct="1">
              <a:lnSpc>
                <a:spcPct val="200000"/>
              </a:lnSpc>
              <a:spcAft>
                <a:spcPts val="1413"/>
              </a:spcAft>
              <a:buClr>
                <a:srgbClr val="000000"/>
              </a:buClr>
              <a:buSzPct val="45000"/>
              <a:buFont typeface="Wingdings" panose="05000000000000000000" pitchFamily="2" charset="2"/>
              <a:buChar char=""/>
            </a:pPr>
            <a:r>
              <a:rPr lang="en-IN" altLang="en-US" sz="2400">
                <a:solidFill>
                  <a:srgbClr val="000000"/>
                </a:solidFill>
                <a:latin typeface="Times New Roman" panose="02020603050405020304" pitchFamily="18" charset="0"/>
                <a:cs typeface="DejaVu Sans" charset="0"/>
              </a:rPr>
              <a:t>Technology Stack</a:t>
            </a:r>
          </a:p>
          <a:p>
            <a:pPr eaLnBrk="1" hangingPunct="1">
              <a:lnSpc>
                <a:spcPct val="200000"/>
              </a:lnSpc>
              <a:spcAft>
                <a:spcPts val="1413"/>
              </a:spcAft>
              <a:buClr>
                <a:srgbClr val="000000"/>
              </a:buClr>
              <a:buSzPct val="45000"/>
              <a:buFont typeface="Wingdings" panose="05000000000000000000" pitchFamily="2" charset="2"/>
              <a:buChar char=""/>
            </a:pPr>
            <a:r>
              <a:rPr lang="en-IN" altLang="en-US" sz="2400">
                <a:solidFill>
                  <a:srgbClr val="000000"/>
                </a:solidFill>
                <a:latin typeface="Times New Roman" panose="02020603050405020304" pitchFamily="18" charset="0"/>
                <a:cs typeface="DejaVu Sans" charset="0"/>
              </a:rPr>
              <a:t>Block Diagram if applicable</a:t>
            </a: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a:extLst>
              <a:ext uri="{FF2B5EF4-FFF2-40B4-BE49-F238E27FC236}">
                <a16:creationId xmlns:a16="http://schemas.microsoft.com/office/drawing/2014/main" id="{7FB9FEF0-4C42-9E47-0D17-EDD84657B18F}"/>
              </a:ext>
            </a:extLst>
          </p:cNvPr>
          <p:cNvSpPr>
            <a:spLocks noChangeArrowheads="1"/>
          </p:cNvSpPr>
          <p:nvPr/>
        </p:nvSpPr>
        <p:spPr bwMode="auto">
          <a:xfrm>
            <a:off x="503238" y="301625"/>
            <a:ext cx="9070975" cy="1262063"/>
          </a:xfrm>
          <a:prstGeom prst="rect">
            <a:avLst/>
          </a:prstGeom>
          <a:noFill/>
          <a:ln>
            <a:noFill/>
          </a:ln>
          <a:effectLst/>
        </p:spPr>
        <p:txBody>
          <a:bodyPr lIns="0" tIns="31680" rIns="0" bIns="0" anchor="ctr"/>
          <a:lstStyle>
            <a:lvl1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1pPr>
            <a:lvl2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2pPr>
            <a:lvl3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3pPr>
            <a:lvl4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4pPr>
            <a:lvl5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9pPr>
          </a:lstStyle>
          <a:p>
            <a:pPr eaLnBrk="1" fontAlgn="auto" hangingPunct="1">
              <a:spcBef>
                <a:spcPts val="0"/>
              </a:spcBef>
              <a:spcAft>
                <a:spcPts val="0"/>
              </a:spcAft>
              <a:defRPr/>
            </a:pPr>
            <a:r>
              <a:rPr lang="en-IN" altLang="en-US" sz="3600" b="1">
                <a:solidFill>
                  <a:srgbClr val="000000"/>
                </a:solidFill>
                <a:effectLst>
                  <a:outerShdw blurRad="38100" dist="38100" dir="2700000" algn="tl">
                    <a:srgbClr val="000000">
                      <a:alpha val="43137"/>
                    </a:srgbClr>
                  </a:outerShdw>
                </a:effectLst>
                <a:latin typeface="Times New Roman" panose="02020603050405020304" pitchFamily="18" charset="0"/>
                <a:cs typeface="DejaVu Sans" charset="0"/>
              </a:rPr>
              <a:t>1. Introduction</a:t>
            </a:r>
          </a:p>
        </p:txBody>
      </p:sp>
      <p:sp>
        <p:nvSpPr>
          <p:cNvPr id="12291" name="Rectangle 2">
            <a:extLst>
              <a:ext uri="{FF2B5EF4-FFF2-40B4-BE49-F238E27FC236}">
                <a16:creationId xmlns:a16="http://schemas.microsoft.com/office/drawing/2014/main" id="{E5D4CEF6-1C42-282B-5810-87601B7BDF2E}"/>
              </a:ext>
            </a:extLst>
          </p:cNvPr>
          <p:cNvSpPr>
            <a:spLocks noChangeArrowheads="1"/>
          </p:cNvSpPr>
          <p:nvPr/>
        </p:nvSpPr>
        <p:spPr bwMode="auto">
          <a:xfrm>
            <a:off x="503237" y="828340"/>
            <a:ext cx="7963031" cy="5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1240" rIns="0" bIns="0" anchor="t"/>
          <a:lstStyle>
            <a:lvl1pPr marL="450850" indent="-3429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1pPr>
            <a:lvl2pPr marL="742950" indent="-2857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2pPr>
            <a:lvl3pPr marL="935038" indent="-3429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3pPr>
            <a:lvl4pPr marL="16002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4pPr>
            <a:lvl5pPr marL="20574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5pPr>
            <a:lvl6pPr marL="25146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6pPr>
            <a:lvl7pPr marL="29718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7pPr>
            <a:lvl8pPr marL="34290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8pPr>
            <a:lvl9pPr marL="38862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9pPr>
          </a:lstStyle>
          <a:p>
            <a:pPr marL="107950" indent="0" eaLnBrk="1" hangingPunct="1">
              <a:lnSpc>
                <a:spcPct val="150000"/>
              </a:lnSpc>
              <a:spcAft>
                <a:spcPts val="1413"/>
              </a:spcAft>
            </a:pPr>
            <a:endParaRPr lang="en-IN" altLang="en-US" sz="2400" dirty="0">
              <a:solidFill>
                <a:srgbClr val="000000"/>
              </a:solidFill>
              <a:latin typeface="Times New Roman" panose="02020603050405020304" pitchFamily="18" charset="0"/>
              <a:cs typeface="Times New Roman" panose="02020603050405020304" pitchFamily="18" charset="0"/>
            </a:endParaRPr>
          </a:p>
          <a:p>
            <a:pPr algn="just" eaLnBrk="1" hangingPunct="1">
              <a:lnSpc>
                <a:spcPct val="150000"/>
              </a:lnSpc>
              <a:spcAft>
                <a:spcPts val="1413"/>
              </a:spcAft>
              <a:buFont typeface="Arial" panose="020B0604020202020204" pitchFamily="34" charset="0"/>
              <a:buChar char="•"/>
            </a:pPr>
            <a:r>
              <a:rPr lang="en-IN" altLang="en-US" sz="2400" dirty="0">
                <a:solidFill>
                  <a:srgbClr val="000000"/>
                </a:solidFill>
                <a:latin typeface="Times New Roman" panose="02020603050405020304" pitchFamily="18" charset="0"/>
                <a:cs typeface="Times New Roman" panose="02020603050405020304" pitchFamily="18" charset="0"/>
              </a:rPr>
              <a:t>Problem Identified : </a:t>
            </a:r>
          </a:p>
          <a:p>
            <a:pPr marL="107950" indent="0" algn="just" eaLnBrk="1" hangingPunct="1">
              <a:lnSpc>
                <a:spcPct val="150000"/>
              </a:lnSpc>
              <a:spcAft>
                <a:spcPts val="1413"/>
              </a:spcAft>
            </a:pPr>
            <a:r>
              <a:rPr lang="en-IN" sz="2400" dirty="0">
                <a:solidFill>
                  <a:srgbClr val="000000"/>
                </a:solidFill>
                <a:latin typeface="Times New Roman" panose="02020603050405020304" pitchFamily="18" charset="0"/>
                <a:ea typeface="Calibri"/>
                <a:cs typeface="Times New Roman" panose="02020603050405020304" pitchFamily="18" charset="0"/>
              </a:rPr>
              <a:t>People of different age groups often struggle to choose the right skincare products due to the wide variety available in the market, many of which may not be suitable for their specific skin needs.</a:t>
            </a:r>
            <a:endParaRPr lang="en-IN" altLang="en-US" sz="2400" dirty="0">
              <a:solidFill>
                <a:srgbClr val="000000"/>
              </a:solidFill>
              <a:latin typeface="Times New Roman" panose="02020603050405020304" pitchFamily="18" charset="0"/>
              <a:ea typeface="Calibri"/>
              <a:cs typeface="Times New Roman" panose="02020603050405020304" pitchFamily="18" charset="0"/>
            </a:endParaRPr>
          </a:p>
          <a:p>
            <a:pPr algn="just">
              <a:lnSpc>
                <a:spcPct val="150000"/>
              </a:lnSpc>
              <a:spcAft>
                <a:spcPts val="1413"/>
              </a:spcAft>
              <a:buFont typeface="Arial" panose="020B0604020202020204" pitchFamily="34" charset="0"/>
              <a:buChar char="•"/>
            </a:pPr>
            <a:r>
              <a:rPr lang="en-IN" altLang="en-US" sz="2400" dirty="0">
                <a:solidFill>
                  <a:srgbClr val="000000"/>
                </a:solidFill>
                <a:latin typeface="Times New Roman"/>
                <a:cs typeface="Times New Roman"/>
              </a:rPr>
              <a:t>Solution Proposed :</a:t>
            </a:r>
            <a:endParaRPr lang="en-IN" altLang="en-US" sz="2400" dirty="0">
              <a:solidFill>
                <a:srgbClr val="000000"/>
              </a:solidFill>
              <a:latin typeface="Times New Roman" panose="02020603050405020304" pitchFamily="18" charset="0"/>
              <a:ea typeface="Calibri"/>
              <a:cs typeface="Times New Roman" panose="02020603050405020304" pitchFamily="18" charset="0"/>
            </a:endParaRPr>
          </a:p>
          <a:p>
            <a:pPr marL="107950" indent="0" algn="just" eaLnBrk="1" hangingPunct="1">
              <a:lnSpc>
                <a:spcPct val="150000"/>
              </a:lnSpc>
              <a:spcAft>
                <a:spcPts val="1413"/>
              </a:spcAft>
            </a:pPr>
            <a:r>
              <a:rPr lang="en-IN" sz="2400" dirty="0">
                <a:solidFill>
                  <a:srgbClr val="000000"/>
                </a:solidFill>
                <a:latin typeface="Times New Roman" panose="02020603050405020304" pitchFamily="18" charset="0"/>
                <a:ea typeface="Calibri"/>
                <a:cs typeface="Times New Roman" panose="02020603050405020304" pitchFamily="18" charset="0"/>
              </a:rPr>
              <a:t>Through a quick quiz, we </a:t>
            </a:r>
            <a:r>
              <a:rPr lang="en-IN" sz="2400" dirty="0" err="1">
                <a:solidFill>
                  <a:srgbClr val="000000"/>
                </a:solidFill>
                <a:latin typeface="Times New Roman" panose="02020603050405020304" pitchFamily="18" charset="0"/>
                <a:ea typeface="Calibri"/>
                <a:cs typeface="Times New Roman" panose="02020603050405020304" pitchFamily="18" charset="0"/>
              </a:rPr>
              <a:t>analyze</a:t>
            </a:r>
            <a:r>
              <a:rPr lang="en-IN" sz="2400" dirty="0">
                <a:solidFill>
                  <a:srgbClr val="000000"/>
                </a:solidFill>
                <a:latin typeface="Times New Roman" panose="02020603050405020304" pitchFamily="18" charset="0"/>
                <a:ea typeface="Calibri"/>
                <a:cs typeface="Times New Roman" panose="02020603050405020304" pitchFamily="18" charset="0"/>
              </a:rPr>
              <a:t> your unique skin concerns, such as acne, dryness, or sensitivity, and propose the best products to suit your needs.  </a:t>
            </a:r>
            <a:endParaRPr lang="en-IN" altLang="en-US" sz="2400" dirty="0">
              <a:solidFill>
                <a:srgbClr val="000000"/>
              </a:solidFill>
              <a:latin typeface="Times New Roman" panose="02020603050405020304" pitchFamily="18" charset="0"/>
              <a:ea typeface="Calibri"/>
              <a:cs typeface="Times New Roman" panose="02020603050405020304" pitchFamily="18" charset="0"/>
            </a:endParaRPr>
          </a:p>
          <a:p>
            <a:pPr marL="934720" lvl="2">
              <a:lnSpc>
                <a:spcPct val="150000"/>
              </a:lnSpc>
              <a:spcAft>
                <a:spcPts val="1413"/>
              </a:spcAft>
              <a:buFont typeface="Arial" panose="020B0604020202020204" pitchFamily="34" charset="0"/>
              <a:buChar char="•"/>
            </a:pPr>
            <a:endParaRPr lang="en-IN" altLang="en-US" sz="2400" dirty="0">
              <a:solidFill>
                <a:srgbClr val="000000"/>
              </a:solidFill>
              <a:latin typeface="Times New Roman" panose="02020603050405020304" pitchFamily="18" charset="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a:extLst>
              <a:ext uri="{FF2B5EF4-FFF2-40B4-BE49-F238E27FC236}">
                <a16:creationId xmlns:a16="http://schemas.microsoft.com/office/drawing/2014/main" id="{1836E394-6284-0F1C-14C2-7EACE37FE52C}"/>
              </a:ext>
            </a:extLst>
          </p:cNvPr>
          <p:cNvSpPr>
            <a:spLocks noChangeArrowheads="1"/>
          </p:cNvSpPr>
          <p:nvPr/>
        </p:nvSpPr>
        <p:spPr bwMode="auto">
          <a:xfrm>
            <a:off x="503238" y="301625"/>
            <a:ext cx="9070975" cy="1262063"/>
          </a:xfrm>
          <a:prstGeom prst="rect">
            <a:avLst/>
          </a:prstGeom>
          <a:noFill/>
          <a:ln>
            <a:noFill/>
          </a:ln>
          <a:effectLst/>
        </p:spPr>
        <p:txBody>
          <a:bodyPr lIns="0" tIns="31680" rIns="0" bIns="0" anchor="ctr"/>
          <a:lstStyle>
            <a:lvl1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1pPr>
            <a:lvl2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2pPr>
            <a:lvl3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3pPr>
            <a:lvl4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4pPr>
            <a:lvl5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9pPr>
          </a:lstStyle>
          <a:p>
            <a:pPr eaLnBrk="1" fontAlgn="auto" hangingPunct="1">
              <a:spcBef>
                <a:spcPts val="0"/>
              </a:spcBef>
              <a:spcAft>
                <a:spcPts val="0"/>
              </a:spcAft>
              <a:defRPr/>
            </a:pPr>
            <a:r>
              <a:rPr lang="en-IN" altLang="en-US" sz="3600" b="1">
                <a:solidFill>
                  <a:srgbClr val="000000"/>
                </a:solidFill>
                <a:effectLst>
                  <a:outerShdw blurRad="38100" dist="38100" dir="2700000" algn="tl">
                    <a:srgbClr val="000000">
                      <a:alpha val="43137"/>
                    </a:srgbClr>
                  </a:outerShdw>
                </a:effectLst>
                <a:latin typeface="Times New Roman" panose="02020603050405020304" pitchFamily="18" charset="0"/>
                <a:cs typeface="DejaVu Sans" charset="0"/>
              </a:rPr>
              <a:t>2. Objectives</a:t>
            </a:r>
          </a:p>
        </p:txBody>
      </p:sp>
      <p:sp>
        <p:nvSpPr>
          <p:cNvPr id="6146" name="Rectangle 2">
            <a:extLst>
              <a:ext uri="{FF2B5EF4-FFF2-40B4-BE49-F238E27FC236}">
                <a16:creationId xmlns:a16="http://schemas.microsoft.com/office/drawing/2014/main" id="{941077D7-5B1D-66CE-4C6F-9541475E6091}"/>
              </a:ext>
            </a:extLst>
          </p:cNvPr>
          <p:cNvSpPr>
            <a:spLocks noChangeArrowheads="1"/>
          </p:cNvSpPr>
          <p:nvPr/>
        </p:nvSpPr>
        <p:spPr bwMode="auto">
          <a:xfrm>
            <a:off x="395662" y="779471"/>
            <a:ext cx="7489693" cy="5739663"/>
          </a:xfrm>
          <a:prstGeom prst="rect">
            <a:avLst/>
          </a:prstGeom>
          <a:noFill/>
          <a:ln>
            <a:noFill/>
          </a:ln>
          <a:effectLst/>
        </p:spPr>
        <p:txBody>
          <a:bodyPr lIns="0" tIns="21240" rIns="0" bIns="0" anchor="t"/>
          <a:lstStyle>
            <a:lvl1pPr marL="430213" indent="-322263">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9pPr>
          </a:lstStyle>
          <a:p>
            <a:pPr marL="109220" indent="0" algn="just" eaLnBrk="1" fontAlgn="auto" hangingPunct="1">
              <a:lnSpc>
                <a:spcPct val="150000"/>
              </a:lnSpc>
              <a:spcBef>
                <a:spcPts val="0"/>
              </a:spcBef>
              <a:spcAft>
                <a:spcPts val="1413"/>
              </a:spcAft>
              <a:defRPr/>
            </a:pPr>
            <a:endParaRPr lang="en-IN" altLang="en-US" sz="2400" dirty="0">
              <a:latin typeface="Times New Roman"/>
              <a:cs typeface="Times New Roman"/>
            </a:endParaRPr>
          </a:p>
          <a:p>
            <a:pPr marL="566420" indent="-457200" algn="just" eaLnBrk="1" fontAlgn="auto" hangingPunct="1">
              <a:lnSpc>
                <a:spcPct val="150000"/>
              </a:lnSpc>
              <a:spcBef>
                <a:spcPts val="0"/>
              </a:spcBef>
              <a:spcAft>
                <a:spcPts val="1413"/>
              </a:spcAft>
              <a:buFont typeface="+mj-lt"/>
              <a:buAutoNum type="arabicPeriod"/>
              <a:defRPr/>
            </a:pPr>
            <a:r>
              <a:rPr lang="en-US" altLang="en-US" sz="2400" dirty="0">
                <a:latin typeface="Times New Roman" panose="02020603050405020304" pitchFamily="18" charset="0"/>
                <a:cs typeface="Times New Roman" panose="02020603050405020304" pitchFamily="18" charset="0"/>
              </a:rPr>
              <a:t>To develop an interactive quiz using </a:t>
            </a:r>
            <a:r>
              <a:rPr lang="en-US" altLang="en-US" sz="2400" dirty="0" err="1">
                <a:latin typeface="Times New Roman" panose="02020603050405020304" pitchFamily="18" charset="0"/>
                <a:cs typeface="Times New Roman" panose="02020603050405020304" pitchFamily="18" charset="0"/>
              </a:rPr>
              <a:t>Tkinter</a:t>
            </a:r>
            <a:r>
              <a:rPr lang="en-US" altLang="en-US" sz="2400" dirty="0">
                <a:latin typeface="Times New Roman" panose="02020603050405020304" pitchFamily="18" charset="0"/>
                <a:cs typeface="Times New Roman" panose="02020603050405020304" pitchFamily="18" charset="0"/>
              </a:rPr>
              <a:t> to identify users' specific skincare concerns based on their answers. </a:t>
            </a:r>
          </a:p>
          <a:p>
            <a:pPr marL="566420" indent="-457200" algn="just" eaLnBrk="1" fontAlgn="auto" hangingPunct="1">
              <a:lnSpc>
                <a:spcPct val="150000"/>
              </a:lnSpc>
              <a:spcBef>
                <a:spcPts val="0"/>
              </a:spcBef>
              <a:spcAft>
                <a:spcPts val="1413"/>
              </a:spcAft>
              <a:buFont typeface="+mj-lt"/>
              <a:buAutoNum type="arabicPeriod"/>
              <a:defRPr/>
            </a:pPr>
            <a:r>
              <a:rPr lang="en-US" altLang="en-US" sz="2400" dirty="0">
                <a:latin typeface="Times New Roman" panose="02020603050405020304" pitchFamily="18" charset="0"/>
                <a:cs typeface="Times New Roman" panose="02020603050405020304" pitchFamily="18" charset="0"/>
              </a:rPr>
              <a:t>To provide users with a tailored skincare routine designed to address their identified concerns effectively. </a:t>
            </a:r>
          </a:p>
          <a:p>
            <a:pPr marL="566420" indent="-457200" algn="just" eaLnBrk="1" fontAlgn="auto" hangingPunct="1">
              <a:lnSpc>
                <a:spcPct val="150000"/>
              </a:lnSpc>
              <a:spcBef>
                <a:spcPts val="0"/>
              </a:spcBef>
              <a:spcAft>
                <a:spcPts val="1413"/>
              </a:spcAft>
              <a:buFont typeface="+mj-lt"/>
              <a:buAutoNum type="arabicPeriod"/>
              <a:defRPr/>
            </a:pPr>
            <a:r>
              <a:rPr lang="en-US" altLang="en-US" sz="2400" dirty="0">
                <a:latin typeface="Times New Roman" panose="02020603050405020304" pitchFamily="18" charset="0"/>
                <a:cs typeface="Times New Roman" panose="02020603050405020304" pitchFamily="18" charset="0"/>
              </a:rPr>
              <a:t>To display a curated list of products containing key ingredients to target users' unique skincare issues.</a:t>
            </a:r>
            <a:endParaRPr lang="en-IN" altLang="en-US" sz="2400" dirty="0">
              <a:latin typeface="Times New Roman" panose="02020603050405020304" pitchFamily="18" charset="0"/>
              <a:cs typeface="Times New Roman" panose="02020603050405020304" pitchFamily="18" charset="0"/>
            </a:endParaRPr>
          </a:p>
          <a:p>
            <a:pPr marL="566420" indent="-457200" algn="just" eaLnBrk="1" fontAlgn="auto" hangingPunct="1">
              <a:lnSpc>
                <a:spcPct val="150000"/>
              </a:lnSpc>
              <a:spcBef>
                <a:spcPts val="0"/>
              </a:spcBef>
              <a:spcAft>
                <a:spcPts val="1413"/>
              </a:spcAft>
              <a:buFont typeface="+mj-lt"/>
              <a:buAutoNum type="arabicPeriod"/>
              <a:defRPr/>
            </a:pPr>
            <a:r>
              <a:rPr lang="en-US" altLang="en-US" sz="2400" dirty="0">
                <a:latin typeface="Times New Roman" panose="02020603050405020304" pitchFamily="18" charset="0"/>
                <a:cs typeface="Times New Roman" panose="02020603050405020304" pitchFamily="18" charset="0"/>
              </a:rPr>
              <a:t>To give features like add to cart, delete item from cart etc.</a:t>
            </a: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a:extLst>
              <a:ext uri="{FF2B5EF4-FFF2-40B4-BE49-F238E27FC236}">
                <a16:creationId xmlns:a16="http://schemas.microsoft.com/office/drawing/2014/main" id="{7F8C0C07-FBCA-0958-BC8B-6078CE28D5CB}"/>
              </a:ext>
            </a:extLst>
          </p:cNvPr>
          <p:cNvSpPr>
            <a:spLocks noChangeArrowheads="1"/>
          </p:cNvSpPr>
          <p:nvPr/>
        </p:nvSpPr>
        <p:spPr bwMode="auto">
          <a:xfrm>
            <a:off x="503238" y="301625"/>
            <a:ext cx="9070975" cy="1262063"/>
          </a:xfrm>
          <a:prstGeom prst="rect">
            <a:avLst/>
          </a:prstGeom>
          <a:noFill/>
          <a:ln>
            <a:noFill/>
          </a:ln>
          <a:effectLst/>
        </p:spPr>
        <p:txBody>
          <a:bodyPr lIns="0" tIns="31680" rIns="0" bIns="0" anchor="ctr"/>
          <a:lstStyle>
            <a:lvl1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1pPr>
            <a:lvl2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2pPr>
            <a:lvl3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3pPr>
            <a:lvl4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4pPr>
            <a:lvl5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9pPr>
          </a:lstStyle>
          <a:p>
            <a:pPr eaLnBrk="1" fontAlgn="auto" hangingPunct="1">
              <a:spcBef>
                <a:spcPts val="0"/>
              </a:spcBef>
              <a:spcAft>
                <a:spcPts val="0"/>
              </a:spcAft>
              <a:defRPr/>
            </a:pPr>
            <a:r>
              <a:rPr lang="en-IN" altLang="en-US" sz="3600" b="1">
                <a:solidFill>
                  <a:srgbClr val="000000"/>
                </a:solidFill>
                <a:effectLst>
                  <a:outerShdw blurRad="38100" dist="38100" dir="2700000" algn="tl">
                    <a:srgbClr val="000000">
                      <a:alpha val="43137"/>
                    </a:srgbClr>
                  </a:outerShdw>
                </a:effectLst>
                <a:latin typeface="Times New Roman" panose="02020603050405020304" pitchFamily="18" charset="0"/>
                <a:cs typeface="DejaVu Sans" charset="0"/>
              </a:rPr>
              <a:t>3. Scope</a:t>
            </a:r>
          </a:p>
        </p:txBody>
      </p:sp>
      <p:sp>
        <p:nvSpPr>
          <p:cNvPr id="6146" name="Rectangle 2">
            <a:extLst>
              <a:ext uri="{FF2B5EF4-FFF2-40B4-BE49-F238E27FC236}">
                <a16:creationId xmlns:a16="http://schemas.microsoft.com/office/drawing/2014/main" id="{21B9B78B-6DB4-CE3F-BBBF-C04BA6955D9C}"/>
              </a:ext>
            </a:extLst>
          </p:cNvPr>
          <p:cNvSpPr>
            <a:spLocks noChangeArrowheads="1"/>
          </p:cNvSpPr>
          <p:nvPr/>
        </p:nvSpPr>
        <p:spPr bwMode="auto">
          <a:xfrm>
            <a:off x="395661" y="1746960"/>
            <a:ext cx="7597271" cy="5213238"/>
          </a:xfrm>
          <a:prstGeom prst="rect">
            <a:avLst/>
          </a:prstGeom>
          <a:noFill/>
          <a:ln>
            <a:noFill/>
          </a:ln>
          <a:effectLst/>
        </p:spPr>
        <p:txBody>
          <a:bodyPr lIns="0" tIns="21240" rIns="0" bIns="0" anchor="t"/>
          <a:lstStyle>
            <a:lvl1pPr marL="430213" indent="-322263">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9pPr>
          </a:lstStyle>
          <a:p>
            <a:pPr marL="565150" indent="-457200" algn="just">
              <a:buFont typeface="+mj-lt"/>
              <a:buAutoNum type="arabicPeriod"/>
            </a:pPr>
            <a:r>
              <a:rPr lang="en-US" sz="2400" dirty="0">
                <a:latin typeface="Times New Roman" panose="02020603050405020304" pitchFamily="18" charset="0"/>
                <a:cs typeface="Times New Roman" panose="02020603050405020304" pitchFamily="18" charset="0"/>
              </a:rPr>
              <a:t>Can be useful to individuals looking for personalized skincare routines and home remedies.</a:t>
            </a:r>
          </a:p>
          <a:p>
            <a:pPr marL="565150" indent="-457200" algn="just">
              <a:buFont typeface="+mj-lt"/>
              <a:buAutoNum type="arabicPeriod"/>
            </a:pPr>
            <a:endParaRPr lang="en-US" sz="2400" dirty="0">
              <a:latin typeface="Times New Roman" panose="02020603050405020304" pitchFamily="18" charset="0"/>
              <a:cs typeface="Times New Roman" panose="02020603050405020304" pitchFamily="18" charset="0"/>
            </a:endParaRPr>
          </a:p>
          <a:p>
            <a:pPr marL="565150" indent="-457200" algn="just">
              <a:buFont typeface="+mj-lt"/>
              <a:buAutoNum type="arabicPeriod"/>
            </a:pPr>
            <a:r>
              <a:rPr lang="en-US" sz="2400" dirty="0">
                <a:latin typeface="Times New Roman" panose="02020603050405020304" pitchFamily="18" charset="0"/>
                <a:cs typeface="Times New Roman" panose="02020603050405020304" pitchFamily="18" charset="0"/>
              </a:rPr>
              <a:t>Can be useful to beauty enthusiasts seeking specific skin care advice based on their skin type.</a:t>
            </a:r>
          </a:p>
          <a:p>
            <a:pPr marL="565150" indent="-457200" algn="just">
              <a:buFont typeface="+mj-lt"/>
              <a:buAutoNum type="arabicPeriod"/>
            </a:pPr>
            <a:endParaRPr lang="en-US" sz="2400" dirty="0">
              <a:latin typeface="Times New Roman" panose="02020603050405020304" pitchFamily="18" charset="0"/>
              <a:cs typeface="Times New Roman" panose="02020603050405020304" pitchFamily="18" charset="0"/>
            </a:endParaRPr>
          </a:p>
          <a:p>
            <a:pPr marL="565150" indent="-457200" algn="just">
              <a:buFont typeface="+mj-lt"/>
              <a:buAutoNum type="arabicPeriod"/>
            </a:pPr>
            <a:r>
              <a:rPr lang="en-US" sz="2400" dirty="0">
                <a:latin typeface="Times New Roman" panose="02020603050405020304" pitchFamily="18" charset="0"/>
                <a:cs typeface="Times New Roman" panose="02020603050405020304" pitchFamily="18" charset="0"/>
              </a:rPr>
              <a:t>Can be useful for people who are just getting started with their skincare journey.</a:t>
            </a:r>
          </a:p>
          <a:p>
            <a:pPr marL="107950" indent="0"/>
            <a:endParaRPr lang="en-US" sz="2400" dirty="0"/>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a:extLst>
              <a:ext uri="{FF2B5EF4-FFF2-40B4-BE49-F238E27FC236}">
                <a16:creationId xmlns:a16="http://schemas.microsoft.com/office/drawing/2014/main" id="{0E14BDAB-7AB7-330F-A3C5-66679F05F6C6}"/>
              </a:ext>
            </a:extLst>
          </p:cNvPr>
          <p:cNvSpPr>
            <a:spLocks noChangeArrowheads="1"/>
          </p:cNvSpPr>
          <p:nvPr/>
        </p:nvSpPr>
        <p:spPr bwMode="auto">
          <a:xfrm>
            <a:off x="503238" y="301625"/>
            <a:ext cx="9070975" cy="1262063"/>
          </a:xfrm>
          <a:prstGeom prst="rect">
            <a:avLst/>
          </a:prstGeom>
          <a:noFill/>
          <a:ln>
            <a:noFill/>
          </a:ln>
          <a:effectLst/>
        </p:spPr>
        <p:txBody>
          <a:bodyPr lIns="0" tIns="31680" rIns="0" bIns="0" anchor="ctr"/>
          <a:lstStyle>
            <a:lvl1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1pPr>
            <a:lvl2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2pPr>
            <a:lvl3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3pPr>
            <a:lvl4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4pPr>
            <a:lvl5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9pPr>
          </a:lstStyle>
          <a:p>
            <a:pPr eaLnBrk="1" fontAlgn="auto" hangingPunct="1">
              <a:spcBef>
                <a:spcPts val="0"/>
              </a:spcBef>
              <a:spcAft>
                <a:spcPts val="0"/>
              </a:spcAft>
              <a:defRPr/>
            </a:pPr>
            <a:r>
              <a:rPr lang="en-IN" altLang="en-US" sz="3600" b="1">
                <a:solidFill>
                  <a:srgbClr val="000000"/>
                </a:solidFill>
                <a:effectLst>
                  <a:outerShdw blurRad="38100" dist="38100" dir="2700000" algn="tl">
                    <a:srgbClr val="000000">
                      <a:alpha val="43137"/>
                    </a:srgbClr>
                  </a:outerShdw>
                </a:effectLst>
                <a:latin typeface="Times New Roman" panose="02020603050405020304" pitchFamily="18" charset="0"/>
                <a:cs typeface="DejaVu Sans" charset="0"/>
              </a:rPr>
              <a:t>4. Feature /Functionality</a:t>
            </a:r>
          </a:p>
        </p:txBody>
      </p:sp>
      <p:sp>
        <p:nvSpPr>
          <p:cNvPr id="6146" name="Rectangle 2">
            <a:extLst>
              <a:ext uri="{FF2B5EF4-FFF2-40B4-BE49-F238E27FC236}">
                <a16:creationId xmlns:a16="http://schemas.microsoft.com/office/drawing/2014/main" id="{5465FB5B-B762-79C8-BC13-CB4495D25589}"/>
              </a:ext>
            </a:extLst>
          </p:cNvPr>
          <p:cNvSpPr>
            <a:spLocks noChangeArrowheads="1"/>
          </p:cNvSpPr>
          <p:nvPr/>
        </p:nvSpPr>
        <p:spPr bwMode="auto">
          <a:xfrm>
            <a:off x="503238" y="1768475"/>
            <a:ext cx="9070975" cy="5091517"/>
          </a:xfrm>
          <a:prstGeom prst="rect">
            <a:avLst/>
          </a:prstGeom>
          <a:noFill/>
          <a:ln>
            <a:noFill/>
          </a:ln>
          <a:effectLst/>
        </p:spPr>
        <p:txBody>
          <a:bodyPr lIns="0" tIns="21240" rIns="0" bIns="0" anchor="t"/>
          <a:lstStyle>
            <a:lvl1pPr marL="430213" indent="-322263">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9pPr>
          </a:lstStyle>
          <a:p>
            <a:pPr marL="566420" indent="-457200" algn="just" eaLnBrk="1" fontAlgn="auto" hangingPunct="1">
              <a:lnSpc>
                <a:spcPct val="150000"/>
              </a:lnSpc>
              <a:spcBef>
                <a:spcPts val="0"/>
              </a:spcBef>
              <a:spcAft>
                <a:spcPts val="1413"/>
              </a:spcAft>
              <a:buFont typeface="Arial" panose="020B0603020202020204"/>
              <a:buChar char="•"/>
              <a:defRPr/>
            </a:pPr>
            <a:r>
              <a:rPr lang="en-IN" altLang="en-US" sz="2400" dirty="0">
                <a:latin typeface="Times New Roman" panose="02020603050405020304" pitchFamily="18" charset="0"/>
                <a:cs typeface="Times New Roman" panose="02020603050405020304" pitchFamily="18" charset="0"/>
              </a:rPr>
              <a:t>Feature 1: </a:t>
            </a:r>
            <a:r>
              <a:rPr lang="en-IN" altLang="en-US" sz="2400" dirty="0">
                <a:latin typeface="Times New Roman"/>
                <a:cs typeface="Times New Roman"/>
              </a:rPr>
              <a:t>An interactive Quiz to determine your skin type.</a:t>
            </a:r>
          </a:p>
          <a:p>
            <a:pPr marL="566420" indent="-457200" algn="just">
              <a:lnSpc>
                <a:spcPct val="150000"/>
              </a:lnSpc>
              <a:spcBef>
                <a:spcPts val="0"/>
              </a:spcBef>
              <a:spcAft>
                <a:spcPts val="1413"/>
              </a:spcAft>
              <a:buFont typeface="Arial"/>
              <a:buChar char="•"/>
              <a:defRPr/>
            </a:pPr>
            <a:r>
              <a:rPr lang="en-IN" altLang="en-US" sz="2400" dirty="0">
                <a:latin typeface="Times New Roman"/>
                <a:cs typeface="Times New Roman"/>
              </a:rPr>
              <a:t>Feature 2:</a:t>
            </a:r>
            <a:r>
              <a:rPr lang="en-IN" altLang="en-US" dirty="0">
                <a:latin typeface="Times New Roman"/>
                <a:cs typeface="Times New Roman"/>
              </a:rPr>
              <a:t> </a:t>
            </a:r>
            <a:r>
              <a:rPr lang="en-IN" altLang="en-US" sz="2400" dirty="0">
                <a:latin typeface="Times New Roman"/>
                <a:cs typeface="Times New Roman"/>
              </a:rPr>
              <a:t>Curated list of products according to your skin type.</a:t>
            </a:r>
          </a:p>
          <a:p>
            <a:pPr marL="566420" indent="-457200" algn="just" eaLnBrk="1" fontAlgn="auto" hangingPunct="1">
              <a:lnSpc>
                <a:spcPct val="150000"/>
              </a:lnSpc>
              <a:spcBef>
                <a:spcPts val="0"/>
              </a:spcBef>
              <a:spcAft>
                <a:spcPts val="1413"/>
              </a:spcAft>
              <a:buFont typeface="Arial" panose="020B0603020202020204"/>
              <a:buChar char="•"/>
              <a:defRPr/>
            </a:pPr>
            <a:r>
              <a:rPr lang="en-IN" altLang="en-US" sz="2400" dirty="0">
                <a:latin typeface="Times New Roman"/>
                <a:cs typeface="Times New Roman"/>
              </a:rPr>
              <a:t>Feature 3: List of ingredients that suit your skin type and target your skin issues.</a:t>
            </a:r>
          </a:p>
          <a:p>
            <a:pPr marL="566420" indent="-457200" algn="just" eaLnBrk="1" fontAlgn="auto" hangingPunct="1">
              <a:lnSpc>
                <a:spcPct val="150000"/>
              </a:lnSpc>
              <a:spcBef>
                <a:spcPts val="0"/>
              </a:spcBef>
              <a:spcAft>
                <a:spcPts val="1413"/>
              </a:spcAft>
              <a:buFont typeface="Arial" panose="020B0603020202020204"/>
              <a:buChar char="•"/>
              <a:defRPr/>
            </a:pPr>
            <a:r>
              <a:rPr lang="en-IN" altLang="en-US" sz="2400" dirty="0">
                <a:latin typeface="Times New Roman"/>
                <a:cs typeface="Times New Roman"/>
              </a:rPr>
              <a:t>Feature 4:</a:t>
            </a:r>
            <a:r>
              <a:rPr lang="en-IN" altLang="en-US" sz="2400" dirty="0">
                <a:latin typeface="Times New Roman" panose="02020603050405020304" pitchFamily="18" charset="0"/>
                <a:cs typeface="Times New Roman" panose="02020603050405020304" pitchFamily="18" charset="0"/>
              </a:rPr>
              <a:t> </a:t>
            </a:r>
            <a:r>
              <a:rPr lang="en-IN" altLang="en-US" sz="2400" dirty="0">
                <a:latin typeface="Times New Roman"/>
                <a:cs typeface="Times New Roman"/>
              </a:rPr>
              <a:t>Different section for home remedies.</a:t>
            </a:r>
          </a:p>
          <a:p>
            <a:pPr marL="566420" indent="-457200" algn="just" eaLnBrk="1" fontAlgn="auto" hangingPunct="1">
              <a:lnSpc>
                <a:spcPct val="93000"/>
              </a:lnSpc>
              <a:spcBef>
                <a:spcPts val="0"/>
              </a:spcBef>
              <a:spcAft>
                <a:spcPts val="1413"/>
              </a:spcAft>
              <a:buFont typeface="Arial" panose="020B0603020202020204"/>
              <a:buChar char="•"/>
              <a:defRPr/>
            </a:pPr>
            <a:endParaRPr lang="en-IN" altLang="en-US" sz="2400" dirty="0">
              <a:latin typeface="Times New Roman" panose="02020603050405020304" pitchFamily="18" charset="0"/>
              <a:cs typeface="Times New Roman" panose="02020603050405020304" pitchFamily="18" charset="0"/>
            </a:endParaRPr>
          </a:p>
          <a:p>
            <a:pPr marL="109220" indent="-321945" algn="just" eaLnBrk="1" fontAlgn="auto" hangingPunct="1">
              <a:lnSpc>
                <a:spcPct val="93000"/>
              </a:lnSpc>
              <a:spcBef>
                <a:spcPts val="0"/>
              </a:spcBef>
              <a:spcAft>
                <a:spcPts val="1413"/>
              </a:spcAft>
              <a:defRPr/>
            </a:pPr>
            <a:endParaRPr lang="en-IN" altLang="en-US" sz="2400" dirty="0">
              <a:latin typeface="Times New Roman" panose="02020603050405020304" pitchFamily="18" charset="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a:extLst>
              <a:ext uri="{FF2B5EF4-FFF2-40B4-BE49-F238E27FC236}">
                <a16:creationId xmlns:a16="http://schemas.microsoft.com/office/drawing/2014/main" id="{7D726CAD-BB71-8ECF-097C-0EE3A8FA5943}"/>
              </a:ext>
            </a:extLst>
          </p:cNvPr>
          <p:cNvSpPr>
            <a:spLocks noChangeArrowheads="1"/>
          </p:cNvSpPr>
          <p:nvPr/>
        </p:nvSpPr>
        <p:spPr bwMode="auto">
          <a:xfrm>
            <a:off x="503238" y="301625"/>
            <a:ext cx="9070975" cy="1262063"/>
          </a:xfrm>
          <a:prstGeom prst="rect">
            <a:avLst/>
          </a:prstGeom>
          <a:noFill/>
          <a:ln>
            <a:noFill/>
          </a:ln>
          <a:effectLst/>
        </p:spPr>
        <p:txBody>
          <a:bodyPr lIns="0" tIns="31680" rIns="0" bIns="0" anchor="ctr"/>
          <a:lstStyle>
            <a:lvl1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1pPr>
            <a:lvl2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2pPr>
            <a:lvl3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3pPr>
            <a:lvl4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4pPr>
            <a:lvl5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9pPr>
          </a:lstStyle>
          <a:p>
            <a:pPr eaLnBrk="1" fontAlgn="auto" hangingPunct="1">
              <a:spcBef>
                <a:spcPts val="0"/>
              </a:spcBef>
              <a:spcAft>
                <a:spcPts val="0"/>
              </a:spcAft>
              <a:defRPr/>
            </a:pPr>
            <a:r>
              <a:rPr lang="en-IN" altLang="en-US" sz="3600" b="1">
                <a:solidFill>
                  <a:srgbClr val="000000"/>
                </a:solidFill>
                <a:effectLst>
                  <a:outerShdw blurRad="38100" dist="38100" dir="2700000" algn="tl">
                    <a:srgbClr val="000000">
                      <a:alpha val="43137"/>
                    </a:srgbClr>
                  </a:outerShdw>
                </a:effectLst>
                <a:latin typeface="Times New Roman" panose="02020603050405020304" pitchFamily="18" charset="0"/>
                <a:cs typeface="DejaVu Sans" charset="0"/>
              </a:rPr>
              <a:t>5. Outcome of Project</a:t>
            </a:r>
          </a:p>
        </p:txBody>
      </p:sp>
      <p:sp>
        <p:nvSpPr>
          <p:cNvPr id="6146" name="Rectangle 2">
            <a:extLst>
              <a:ext uri="{FF2B5EF4-FFF2-40B4-BE49-F238E27FC236}">
                <a16:creationId xmlns:a16="http://schemas.microsoft.com/office/drawing/2014/main" id="{8C2CA3C4-8126-64D4-B0F6-F30D2F72B7E6}"/>
              </a:ext>
            </a:extLst>
          </p:cNvPr>
          <p:cNvSpPr>
            <a:spLocks noChangeArrowheads="1"/>
          </p:cNvSpPr>
          <p:nvPr/>
        </p:nvSpPr>
        <p:spPr bwMode="auto">
          <a:xfrm>
            <a:off x="503239" y="1252261"/>
            <a:ext cx="7973788" cy="5505727"/>
          </a:xfrm>
          <a:prstGeom prst="rect">
            <a:avLst/>
          </a:prstGeom>
          <a:noFill/>
          <a:ln>
            <a:noFill/>
          </a:ln>
          <a:effectLst/>
        </p:spPr>
        <p:txBody>
          <a:bodyPr lIns="0" tIns="21240" rIns="0" bIns="0" anchor="t"/>
          <a:lstStyle>
            <a:lvl1pPr marL="430213" indent="-322263">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9pPr>
          </a:lstStyle>
          <a:p>
            <a:pPr marL="566420" indent="-457200" algn="just" eaLnBrk="1" fontAlgn="auto" hangingPunct="1">
              <a:lnSpc>
                <a:spcPct val="150000"/>
              </a:lnSpc>
              <a:spcBef>
                <a:spcPts val="0"/>
              </a:spcBef>
              <a:spcAft>
                <a:spcPts val="1413"/>
              </a:spcAft>
              <a:buFontTx/>
              <a:buAutoNum type="arabicPeriod"/>
              <a:defRPr/>
            </a:pPr>
            <a:endParaRPr lang="en-IN" altLang="en-US" sz="2400" dirty="0">
              <a:latin typeface="Times New Roman" panose="02020603050405020304" pitchFamily="18" charset="0"/>
              <a:cs typeface="Times New Roman" panose="02020603050405020304" pitchFamily="18" charset="0"/>
            </a:endParaRPr>
          </a:p>
          <a:p>
            <a:pPr marL="566420" indent="-457200" algn="just" eaLnBrk="1" fontAlgn="auto" hangingPunct="1">
              <a:lnSpc>
                <a:spcPct val="150000"/>
              </a:lnSpc>
              <a:spcBef>
                <a:spcPts val="0"/>
              </a:spcBef>
              <a:spcAft>
                <a:spcPts val="1413"/>
              </a:spcAft>
              <a:buFontTx/>
              <a:buAutoNum type="arabicPeriod"/>
              <a:defRPr/>
            </a:pPr>
            <a:r>
              <a:rPr lang="en-IN" altLang="en-US" sz="2400" dirty="0">
                <a:latin typeface="Times New Roman" panose="02020603050405020304" pitchFamily="18" charset="0"/>
                <a:cs typeface="Times New Roman" panose="02020603050405020304" pitchFamily="18" charset="0"/>
              </a:rPr>
              <a:t>User can take a quiz to identify their skin type based on a series of questions, and based on the quiz answers user’s skin type is displayed.</a:t>
            </a:r>
          </a:p>
          <a:p>
            <a:pPr marL="566420" indent="-457200" algn="just" eaLnBrk="1" fontAlgn="auto" hangingPunct="1">
              <a:lnSpc>
                <a:spcPct val="150000"/>
              </a:lnSpc>
              <a:spcBef>
                <a:spcPts val="0"/>
              </a:spcBef>
              <a:spcAft>
                <a:spcPts val="1413"/>
              </a:spcAft>
              <a:buFontTx/>
              <a:buAutoNum type="arabicPeriod"/>
              <a:defRPr/>
            </a:pPr>
            <a:r>
              <a:rPr lang="en-IN" sz="2400" dirty="0">
                <a:latin typeface="Times New Roman" panose="02020603050405020304" pitchFamily="18" charset="0"/>
                <a:cs typeface="Times New Roman" panose="02020603050405020304" pitchFamily="18" charset="0"/>
              </a:rPr>
              <a:t>User can search for skincare products.</a:t>
            </a:r>
          </a:p>
          <a:p>
            <a:pPr marL="566420" indent="-457200" algn="just" eaLnBrk="1" fontAlgn="auto" hangingPunct="1">
              <a:lnSpc>
                <a:spcPct val="150000"/>
              </a:lnSpc>
              <a:spcBef>
                <a:spcPts val="0"/>
              </a:spcBef>
              <a:spcAft>
                <a:spcPts val="1413"/>
              </a:spcAft>
              <a:buFontTx/>
              <a:buAutoNum type="arabicPeriod"/>
              <a:defRPr/>
            </a:pPr>
            <a:r>
              <a:rPr lang="en-US" sz="2400" dirty="0">
                <a:latin typeface="Times New Roman" panose="02020603050405020304" pitchFamily="18" charset="0"/>
                <a:cs typeface="Times New Roman" panose="02020603050405020304" pitchFamily="18" charset="0"/>
              </a:rPr>
              <a:t>User can access home remedies for skincare.</a:t>
            </a: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a:extLst>
              <a:ext uri="{FF2B5EF4-FFF2-40B4-BE49-F238E27FC236}">
                <a16:creationId xmlns:a16="http://schemas.microsoft.com/office/drawing/2014/main" id="{609B100C-491A-2E2B-F763-BCE2F75652E1}"/>
              </a:ext>
            </a:extLst>
          </p:cNvPr>
          <p:cNvSpPr>
            <a:spLocks noChangeArrowheads="1"/>
          </p:cNvSpPr>
          <p:nvPr/>
        </p:nvSpPr>
        <p:spPr bwMode="auto">
          <a:xfrm>
            <a:off x="503238" y="301625"/>
            <a:ext cx="9070975" cy="1262063"/>
          </a:xfrm>
          <a:prstGeom prst="rect">
            <a:avLst/>
          </a:prstGeom>
          <a:noFill/>
          <a:ln>
            <a:noFill/>
          </a:ln>
          <a:effectLst/>
        </p:spPr>
        <p:txBody>
          <a:bodyPr lIns="0" tIns="31680" rIns="0" bIns="0" anchor="ctr"/>
          <a:lstStyle>
            <a:lvl1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1pPr>
            <a:lvl2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2pPr>
            <a:lvl3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3pPr>
            <a:lvl4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4pPr>
            <a:lvl5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9pPr>
          </a:lstStyle>
          <a:p>
            <a:pPr eaLnBrk="1" fontAlgn="auto" hangingPunct="1">
              <a:spcBef>
                <a:spcPts val="0"/>
              </a:spcBef>
              <a:spcAft>
                <a:spcPts val="0"/>
              </a:spcAft>
              <a:defRPr/>
            </a:pPr>
            <a:r>
              <a:rPr lang="en-IN" altLang="en-US" sz="3600" b="1">
                <a:solidFill>
                  <a:srgbClr val="000000"/>
                </a:solidFill>
                <a:effectLst>
                  <a:outerShdw blurRad="38100" dist="38100" dir="2700000" algn="tl">
                    <a:srgbClr val="000000">
                      <a:alpha val="43137"/>
                    </a:srgbClr>
                  </a:outerShdw>
                </a:effectLst>
                <a:latin typeface="Times New Roman" panose="02020603050405020304" pitchFamily="18" charset="0"/>
                <a:cs typeface="DejaVu Sans" charset="0"/>
              </a:rPr>
              <a:t>6. Technology Stack</a:t>
            </a:r>
          </a:p>
        </p:txBody>
      </p:sp>
      <p:sp>
        <p:nvSpPr>
          <p:cNvPr id="6146" name="Rectangle 2">
            <a:extLst>
              <a:ext uri="{FF2B5EF4-FFF2-40B4-BE49-F238E27FC236}">
                <a16:creationId xmlns:a16="http://schemas.microsoft.com/office/drawing/2014/main" id="{CFBE54B4-F6D9-4B26-F5F5-202CAC0214EA}"/>
              </a:ext>
            </a:extLst>
          </p:cNvPr>
          <p:cNvSpPr>
            <a:spLocks noChangeArrowheads="1"/>
          </p:cNvSpPr>
          <p:nvPr/>
        </p:nvSpPr>
        <p:spPr bwMode="auto">
          <a:xfrm>
            <a:off x="503238" y="1563688"/>
            <a:ext cx="9070975" cy="5194300"/>
          </a:xfrm>
          <a:prstGeom prst="rect">
            <a:avLst/>
          </a:prstGeom>
          <a:noFill/>
          <a:ln>
            <a:noFill/>
          </a:ln>
          <a:effectLst/>
        </p:spPr>
        <p:txBody>
          <a:bodyPr lIns="0" tIns="21240" rIns="0" bIns="0"/>
          <a:lstStyle>
            <a:lvl1pPr marL="430213" indent="-322263">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panose="020B0604020202020204" pitchFamily="34" charset="0"/>
                <a:cs typeface="Noto Sans CJK SC Regular" charset="0"/>
              </a:defRPr>
            </a:lvl9pPr>
          </a:lstStyle>
          <a:p>
            <a:pPr marL="566737" indent="-457200" algn="just" eaLnBrk="1" fontAlgn="auto" hangingPunct="1">
              <a:spcBef>
                <a:spcPts val="0"/>
              </a:spcBef>
              <a:spcAft>
                <a:spcPts val="1413"/>
              </a:spcAft>
              <a:buFont typeface="+mj-lt"/>
              <a:buAutoNum type="arabicPeriod"/>
              <a:defRPr/>
            </a:pPr>
            <a:r>
              <a:rPr lang="en-IN" altLang="en-US" sz="2400" dirty="0">
                <a:latin typeface="Times New Roman" panose="02020603050405020304" pitchFamily="18" charset="0"/>
                <a:cs typeface="Times New Roman" panose="02020603050405020304" pitchFamily="18" charset="0"/>
              </a:rPr>
              <a:t>Front End:-  </a:t>
            </a:r>
          </a:p>
          <a:p>
            <a:pPr marL="109537" indent="0" algn="just" eaLnBrk="1" fontAlgn="auto" hangingPunct="1">
              <a:spcBef>
                <a:spcPts val="0"/>
              </a:spcBef>
              <a:spcAft>
                <a:spcPts val="1413"/>
              </a:spcAft>
              <a:defRPr/>
            </a:pPr>
            <a:r>
              <a:rPr lang="en-IN" altLang="en-US" sz="2400" dirty="0">
                <a:latin typeface="Times New Roman" panose="02020603050405020304" pitchFamily="18" charset="0"/>
                <a:cs typeface="Times New Roman" panose="02020603050405020304" pitchFamily="18" charset="0"/>
              </a:rPr>
              <a:t>     </a:t>
            </a:r>
            <a:r>
              <a:rPr lang="en-IN" altLang="en-US" sz="2400" b="1" dirty="0" err="1">
                <a:latin typeface="Times New Roman" panose="02020603050405020304" pitchFamily="18" charset="0"/>
                <a:cs typeface="Times New Roman" panose="02020603050405020304" pitchFamily="18" charset="0"/>
              </a:rPr>
              <a:t>Tkinter</a:t>
            </a:r>
            <a:r>
              <a:rPr lang="en-IN" altLang="en-US" sz="2400" b="1" dirty="0">
                <a:latin typeface="Times New Roman" panose="02020603050405020304" pitchFamily="18" charset="0"/>
                <a:cs typeface="Times New Roman" panose="02020603050405020304" pitchFamily="18" charset="0"/>
              </a:rPr>
              <a:t> </a:t>
            </a:r>
            <a:r>
              <a:rPr lang="en-IN" altLang="en-US" sz="2400" dirty="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a Python library for creating simple graphical user interface(GUIs) with buttons, windows, and other interactive    features. It works on all major operating systems.</a:t>
            </a:r>
            <a:endParaRPr lang="en-IN" altLang="en-US" sz="2400" dirty="0">
              <a:latin typeface="Times New Roman" panose="02020603050405020304" pitchFamily="18" charset="0"/>
              <a:cs typeface="Times New Roman" panose="02020603050405020304" pitchFamily="18" charset="0"/>
            </a:endParaRPr>
          </a:p>
          <a:p>
            <a:pPr marL="566737" indent="-457200" algn="just" eaLnBrk="1" fontAlgn="auto" hangingPunct="1">
              <a:spcBef>
                <a:spcPts val="0"/>
              </a:spcBef>
              <a:spcAft>
                <a:spcPts val="1413"/>
              </a:spcAft>
              <a:buAutoNum type="arabicPeriod" startAt="2"/>
              <a:defRPr/>
            </a:pPr>
            <a:r>
              <a:rPr lang="en-IN" altLang="en-US" sz="2400" dirty="0">
                <a:latin typeface="Times New Roman" panose="02020603050405020304" pitchFamily="18" charset="0"/>
                <a:cs typeface="Times New Roman" panose="02020603050405020304" pitchFamily="18" charset="0"/>
              </a:rPr>
              <a:t>Back end:- </a:t>
            </a:r>
          </a:p>
          <a:p>
            <a:pPr marL="109537" indent="0" algn="just" eaLnBrk="1" fontAlgn="auto" hangingPunct="1">
              <a:spcBef>
                <a:spcPts val="0"/>
              </a:spcBef>
              <a:spcAft>
                <a:spcPts val="1413"/>
              </a:spcAft>
              <a:defRPr/>
            </a:pPr>
            <a:r>
              <a:rPr lang="en-IN" altLang="en-US" sz="2400" dirty="0">
                <a:latin typeface="Times New Roman" panose="02020603050405020304" pitchFamily="18" charset="0"/>
                <a:cs typeface="Times New Roman" panose="02020603050405020304" pitchFamily="18" charset="0"/>
              </a:rPr>
              <a:t>    </a:t>
            </a:r>
            <a:r>
              <a:rPr lang="en-IN" altLang="en-US" sz="2400" b="1" dirty="0">
                <a:latin typeface="Times New Roman" panose="02020603050405020304" pitchFamily="18" charset="0"/>
                <a:cs typeface="Times New Roman" panose="02020603050405020304" pitchFamily="18" charset="0"/>
              </a:rPr>
              <a:t> MySQL</a:t>
            </a:r>
            <a:r>
              <a:rPr lang="en-IN" altLang="en-US" sz="2400" dirty="0">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Open-source relational database management</a:t>
            </a:r>
            <a:r>
              <a:rPr lang="en-US" altLang="en-US" sz="2400" dirty="0">
                <a:solidFill>
                  <a:schemeClr val="tx1"/>
                </a:solidFill>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system (RDBMS).</a:t>
            </a: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a:extLst>
              <a:ext uri="{FF2B5EF4-FFF2-40B4-BE49-F238E27FC236}">
                <a16:creationId xmlns:a16="http://schemas.microsoft.com/office/drawing/2014/main" id="{3A7A4EFB-00CA-9848-AF29-876B6B3C8523}"/>
              </a:ext>
            </a:extLst>
          </p:cNvPr>
          <p:cNvSpPr>
            <a:spLocks noChangeArrowheads="1"/>
          </p:cNvSpPr>
          <p:nvPr/>
        </p:nvSpPr>
        <p:spPr bwMode="auto">
          <a:xfrm>
            <a:off x="503238" y="301625"/>
            <a:ext cx="9070975" cy="1262063"/>
          </a:xfrm>
          <a:prstGeom prst="rect">
            <a:avLst/>
          </a:prstGeom>
          <a:noFill/>
          <a:ln>
            <a:noFill/>
          </a:ln>
          <a:effectLst/>
        </p:spPr>
        <p:txBody>
          <a:bodyPr lIns="0" tIns="31680" rIns="0" bIns="0" anchor="ctr"/>
          <a:lstStyle>
            <a:lvl1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1pPr>
            <a:lvl2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2pPr>
            <a:lvl3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3pPr>
            <a:lvl4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4pPr>
            <a:lvl5pPr>
              <a:lnSpc>
                <a:spcPct val="93000"/>
              </a:lnSpc>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Arial" panose="020B0604020202020204" pitchFamily="34" charset="0"/>
                <a:cs typeface="Noto Sans CJK SC Regular" charset="0"/>
              </a:defRPr>
            </a:lvl9pPr>
          </a:lstStyle>
          <a:p>
            <a:pPr eaLnBrk="1" fontAlgn="auto" hangingPunct="1">
              <a:spcBef>
                <a:spcPts val="0"/>
              </a:spcBef>
              <a:spcAft>
                <a:spcPts val="0"/>
              </a:spcAft>
              <a:defRPr/>
            </a:pPr>
            <a:r>
              <a:rPr lang="en-IN" altLang="en-US" sz="3600" b="1" dirty="0">
                <a:solidFill>
                  <a:srgbClr val="000000"/>
                </a:solidFill>
                <a:effectLst>
                  <a:outerShdw blurRad="38100" dist="38100" dir="2700000" algn="tl">
                    <a:srgbClr val="000000">
                      <a:alpha val="43137"/>
                    </a:srgbClr>
                  </a:outerShdw>
                </a:effectLst>
                <a:latin typeface="Times New Roman" panose="02020603050405020304" pitchFamily="18" charset="0"/>
                <a:cs typeface="DejaVu Sans" charset="0"/>
              </a:rPr>
              <a:t>7. Block Diagram </a:t>
            </a:r>
            <a:r>
              <a:rPr lang="en-IN" altLang="en-US" sz="2400" b="1" dirty="0">
                <a:solidFill>
                  <a:srgbClr val="000000"/>
                </a:solidFill>
                <a:effectLst>
                  <a:outerShdw blurRad="38100" dist="38100" dir="2700000" algn="tl">
                    <a:srgbClr val="000000">
                      <a:alpha val="43137"/>
                    </a:srgbClr>
                  </a:outerShdw>
                </a:effectLst>
                <a:latin typeface="Times New Roman" panose="02020603050405020304" pitchFamily="18" charset="0"/>
                <a:cs typeface="DejaVu Sans" charset="0"/>
              </a:rPr>
              <a:t>( if applicable)</a:t>
            </a:r>
            <a:endParaRPr lang="en-IN" altLang="en-US" sz="3600" b="1" dirty="0">
              <a:solidFill>
                <a:srgbClr val="000000"/>
              </a:solidFill>
              <a:effectLst>
                <a:outerShdw blurRad="38100" dist="38100" dir="2700000" algn="tl">
                  <a:srgbClr val="000000">
                    <a:alpha val="43137"/>
                  </a:srgbClr>
                </a:outerShdw>
              </a:effectLst>
              <a:latin typeface="Times New Roman" panose="02020603050405020304" pitchFamily="18" charset="0"/>
              <a:cs typeface="DejaVu Sans" charset="0"/>
            </a:endParaRPr>
          </a:p>
        </p:txBody>
      </p:sp>
      <p:sp>
        <p:nvSpPr>
          <p:cNvPr id="24579" name="Rectangle 2">
            <a:extLst>
              <a:ext uri="{FF2B5EF4-FFF2-40B4-BE49-F238E27FC236}">
                <a16:creationId xmlns:a16="http://schemas.microsoft.com/office/drawing/2014/main" id="{F1C390CD-F635-CA60-21A9-F8157E72D72B}"/>
              </a:ext>
            </a:extLst>
          </p:cNvPr>
          <p:cNvSpPr>
            <a:spLocks noChangeArrowheads="1"/>
          </p:cNvSpPr>
          <p:nvPr/>
        </p:nvSpPr>
        <p:spPr bwMode="auto">
          <a:xfrm>
            <a:off x="503238" y="1563688"/>
            <a:ext cx="9070975"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1240" rIns="0" bIns="0"/>
          <a:lstStyle>
            <a:lvl1pPr marL="1079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1pPr>
            <a:lvl2pPr marL="742950" indent="-2857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2pPr>
            <a:lvl3pPr marL="11430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3pPr>
            <a:lvl4pPr marL="16002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4pPr>
            <a:lvl5pPr marL="20574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5pPr>
            <a:lvl6pPr marL="25146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6pPr>
            <a:lvl7pPr marL="29718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7pPr>
            <a:lvl8pPr marL="34290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8pPr>
            <a:lvl9pPr marL="3886200" indent="-228600" defTabSz="457200" fontAlgn="base">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9pPr>
          </a:lstStyle>
          <a:p>
            <a:pPr eaLnBrk="1" hangingPunct="1">
              <a:lnSpc>
                <a:spcPct val="93000"/>
              </a:lnSpc>
              <a:spcAft>
                <a:spcPts val="1413"/>
              </a:spcAft>
            </a:pPr>
            <a:endParaRPr lang="en-IN" altLang="en-US" sz="2400">
              <a:solidFill>
                <a:srgbClr val="000000"/>
              </a:solidFill>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6D67AC3D-533E-F039-D744-3F025CC7220F}"/>
              </a:ext>
            </a:extLst>
          </p:cNvPr>
          <p:cNvSpPr/>
          <p:nvPr/>
        </p:nvSpPr>
        <p:spPr>
          <a:xfrm>
            <a:off x="282629" y="1707266"/>
            <a:ext cx="2088232" cy="70398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b="1" err="1"/>
              <a:t>SkinXpert</a:t>
            </a:r>
            <a:endParaRPr lang="en-IN" sz="2400" b="1"/>
          </a:p>
        </p:txBody>
      </p:sp>
      <p:cxnSp>
        <p:nvCxnSpPr>
          <p:cNvPr id="5" name="Straight Arrow Connector 4">
            <a:extLst>
              <a:ext uri="{FF2B5EF4-FFF2-40B4-BE49-F238E27FC236}">
                <a16:creationId xmlns:a16="http://schemas.microsoft.com/office/drawing/2014/main" id="{BD40C2DB-0DEA-32D1-1165-8CC489A9207C}"/>
              </a:ext>
            </a:extLst>
          </p:cNvPr>
          <p:cNvCxnSpPr>
            <a:stCxn id="3" idx="2"/>
          </p:cNvCxnSpPr>
          <p:nvPr/>
        </p:nvCxnSpPr>
        <p:spPr>
          <a:xfrm>
            <a:off x="1326745" y="2411247"/>
            <a:ext cx="0" cy="4320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 name="Rectangle: Rounded Corners 5">
            <a:extLst>
              <a:ext uri="{FF2B5EF4-FFF2-40B4-BE49-F238E27FC236}">
                <a16:creationId xmlns:a16="http://schemas.microsoft.com/office/drawing/2014/main" id="{295A7BED-F1D5-2830-76BE-E1EC164C1966}"/>
              </a:ext>
            </a:extLst>
          </p:cNvPr>
          <p:cNvSpPr/>
          <p:nvPr/>
        </p:nvSpPr>
        <p:spPr>
          <a:xfrm>
            <a:off x="5256969" y="2824090"/>
            <a:ext cx="2088227" cy="623408"/>
          </a:xfrm>
          <a:prstGeom prst="roundRect">
            <a:avLst>
              <a:gd name="adj" fmla="val 2517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t>Quiz</a:t>
            </a:r>
            <a:endParaRPr lang="en-IN"/>
          </a:p>
        </p:txBody>
      </p:sp>
      <p:cxnSp>
        <p:nvCxnSpPr>
          <p:cNvPr id="8" name="Straight Arrow Connector 7">
            <a:extLst>
              <a:ext uri="{FF2B5EF4-FFF2-40B4-BE49-F238E27FC236}">
                <a16:creationId xmlns:a16="http://schemas.microsoft.com/office/drawing/2014/main" id="{001EEA51-929F-FE50-C7E0-EF4E4788661E}"/>
              </a:ext>
            </a:extLst>
          </p:cNvPr>
          <p:cNvCxnSpPr>
            <a:cxnSpLocks/>
            <a:stCxn id="14" idx="3"/>
            <a:endCxn id="2" idx="1"/>
          </p:cNvCxnSpPr>
          <p:nvPr/>
        </p:nvCxnSpPr>
        <p:spPr>
          <a:xfrm flipV="1">
            <a:off x="2370856" y="3136042"/>
            <a:ext cx="398943" cy="14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7BD1D676-D5C3-D8D4-84E2-6C9D698F4BCC}"/>
              </a:ext>
            </a:extLst>
          </p:cNvPr>
          <p:cNvCxnSpPr>
            <a:cxnSpLocks/>
            <a:stCxn id="2" idx="3"/>
            <a:endCxn id="6" idx="1"/>
          </p:cNvCxnSpPr>
          <p:nvPr/>
        </p:nvCxnSpPr>
        <p:spPr>
          <a:xfrm flipV="1">
            <a:off x="4858026" y="3135794"/>
            <a:ext cx="398943" cy="2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Rectangle: Rounded Corners 10">
            <a:extLst>
              <a:ext uri="{FF2B5EF4-FFF2-40B4-BE49-F238E27FC236}">
                <a16:creationId xmlns:a16="http://schemas.microsoft.com/office/drawing/2014/main" id="{1BF6E338-8328-F3AF-7BEB-8ED3A4C4A2D2}"/>
              </a:ext>
            </a:extLst>
          </p:cNvPr>
          <p:cNvSpPr/>
          <p:nvPr/>
        </p:nvSpPr>
        <p:spPr>
          <a:xfrm>
            <a:off x="7744135" y="2824090"/>
            <a:ext cx="2088227" cy="623408"/>
          </a:xfrm>
          <a:prstGeom prst="roundRect">
            <a:avLst>
              <a:gd name="adj" fmla="val 2517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t>Quiz Result</a:t>
            </a:r>
            <a:endParaRPr lang="en-IN"/>
          </a:p>
        </p:txBody>
      </p:sp>
      <p:cxnSp>
        <p:nvCxnSpPr>
          <p:cNvPr id="12" name="Straight Arrow Connector 11">
            <a:extLst>
              <a:ext uri="{FF2B5EF4-FFF2-40B4-BE49-F238E27FC236}">
                <a16:creationId xmlns:a16="http://schemas.microsoft.com/office/drawing/2014/main" id="{A4B0AE62-DB9E-ACA6-2B88-E3FA07C577DB}"/>
              </a:ext>
            </a:extLst>
          </p:cNvPr>
          <p:cNvCxnSpPr>
            <a:cxnSpLocks/>
            <a:stCxn id="6" idx="3"/>
            <a:endCxn id="11" idx="1"/>
          </p:cNvCxnSpPr>
          <p:nvPr/>
        </p:nvCxnSpPr>
        <p:spPr>
          <a:xfrm>
            <a:off x="7345196" y="3135794"/>
            <a:ext cx="39893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B9BBDAC0-CB4A-8C43-772F-C59DB9DDF4EB}"/>
              </a:ext>
            </a:extLst>
          </p:cNvPr>
          <p:cNvSpPr/>
          <p:nvPr/>
        </p:nvSpPr>
        <p:spPr>
          <a:xfrm>
            <a:off x="5057497" y="3998774"/>
            <a:ext cx="2088227" cy="623408"/>
          </a:xfrm>
          <a:prstGeom prst="roundRect">
            <a:avLst>
              <a:gd name="adj" fmla="val 2517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t>Dashboard</a:t>
            </a:r>
            <a:endParaRPr lang="en-IN"/>
          </a:p>
        </p:txBody>
      </p:sp>
      <p:sp>
        <p:nvSpPr>
          <p:cNvPr id="14" name="Rectangle: Rounded Corners 13">
            <a:extLst>
              <a:ext uri="{FF2B5EF4-FFF2-40B4-BE49-F238E27FC236}">
                <a16:creationId xmlns:a16="http://schemas.microsoft.com/office/drawing/2014/main" id="{C7DEE1B4-97F5-E083-5B8F-82EE81E33F20}"/>
              </a:ext>
            </a:extLst>
          </p:cNvPr>
          <p:cNvSpPr/>
          <p:nvPr/>
        </p:nvSpPr>
        <p:spPr>
          <a:xfrm>
            <a:off x="282629" y="2825751"/>
            <a:ext cx="2088227" cy="623408"/>
          </a:xfrm>
          <a:prstGeom prst="roundRect">
            <a:avLst>
              <a:gd name="adj" fmla="val 2517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Signup</a:t>
            </a:r>
            <a:endParaRPr lang="en-IN" dirty="0"/>
          </a:p>
        </p:txBody>
      </p:sp>
      <p:sp>
        <p:nvSpPr>
          <p:cNvPr id="2" name="Rectangle: Rounded Corners 1">
            <a:extLst>
              <a:ext uri="{FF2B5EF4-FFF2-40B4-BE49-F238E27FC236}">
                <a16:creationId xmlns:a16="http://schemas.microsoft.com/office/drawing/2014/main" id="{039D34F5-258A-F64C-25FE-FDBC35CF76F8}"/>
              </a:ext>
            </a:extLst>
          </p:cNvPr>
          <p:cNvSpPr/>
          <p:nvPr/>
        </p:nvSpPr>
        <p:spPr>
          <a:xfrm>
            <a:off x="2769799" y="2824338"/>
            <a:ext cx="2088227" cy="623408"/>
          </a:xfrm>
          <a:prstGeom prst="roundRect">
            <a:avLst>
              <a:gd name="adj" fmla="val 2517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Login</a:t>
            </a:r>
            <a:endParaRPr lang="en-IN" dirty="0"/>
          </a:p>
        </p:txBody>
      </p:sp>
      <p:cxnSp>
        <p:nvCxnSpPr>
          <p:cNvPr id="7" name="Connector: Elbow 6">
            <a:extLst>
              <a:ext uri="{FF2B5EF4-FFF2-40B4-BE49-F238E27FC236}">
                <a16:creationId xmlns:a16="http://schemas.microsoft.com/office/drawing/2014/main" id="{CA712196-C364-109F-A213-07F2CEE5C7A0}"/>
              </a:ext>
            </a:extLst>
          </p:cNvPr>
          <p:cNvCxnSpPr>
            <a:cxnSpLocks/>
            <a:stCxn id="2" idx="2"/>
            <a:endCxn id="13" idx="1"/>
          </p:cNvCxnSpPr>
          <p:nvPr/>
        </p:nvCxnSpPr>
        <p:spPr>
          <a:xfrm rot="16200000" flipH="1">
            <a:off x="4004339" y="3257320"/>
            <a:ext cx="862732" cy="124358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9" name="Connector: Elbow 8">
            <a:extLst>
              <a:ext uri="{FF2B5EF4-FFF2-40B4-BE49-F238E27FC236}">
                <a16:creationId xmlns:a16="http://schemas.microsoft.com/office/drawing/2014/main" id="{C4C28364-68D8-D0C4-5226-0F0A0753D548}"/>
              </a:ext>
            </a:extLst>
          </p:cNvPr>
          <p:cNvCxnSpPr>
            <a:cxnSpLocks/>
            <a:stCxn id="11" idx="2"/>
            <a:endCxn id="13" idx="3"/>
          </p:cNvCxnSpPr>
          <p:nvPr/>
        </p:nvCxnSpPr>
        <p:spPr>
          <a:xfrm rot="5400000">
            <a:off x="7535497" y="3057726"/>
            <a:ext cx="862980" cy="164252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210</TotalTime>
  <Words>434</Words>
  <Application>Microsoft Office PowerPoint</Application>
  <PresentationFormat>Custom</PresentationFormat>
  <Paragraphs>73</Paragraphs>
  <Slides>16</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Times New Roman</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 b</dc:creator>
  <cp:lastModifiedBy>Vaishnavi Jadhav</cp:lastModifiedBy>
  <cp:revision>3</cp:revision>
  <cp:lastPrinted>2022-08-20T08:09:49Z</cp:lastPrinted>
  <dcterms:created xsi:type="dcterms:W3CDTF">2017-10-25T08:22:14Z</dcterms:created>
  <dcterms:modified xsi:type="dcterms:W3CDTF">2025-02-11T06:28:03Z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6</vt:i4>
  </property>
</Properties>
</file>